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5F9EC1-1B63-4AA9-8E25-EA75D1E76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3250D-7FD0-4923-A7CA-0FB24F170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6BB88D-F843-4AEE-90FE-2E38AE51C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E63B37-24A5-4A90-B6A8-FFBF5AAA42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B71AE9-F375-46C2-92C6-18DBDA1F41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81A72E-68FF-42F0-82B4-16E355DC89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3F8A6C-83C2-42E7-ADBF-68509B81A6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D9E9AA-F20E-47BB-B069-AEB371493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1CDB01-5C5C-4B6F-861B-EF860ABDF8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C530B7-55F3-4C6D-8165-193CE58C4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1DDCE-FBD7-44D9-B699-7DA3AD9BA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15410523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批评与自我批评总结</a:t>
            </a:r>
          </a:p>
        </p:txBody>
      </p:sp>
      <p:sp>
        <p:nvSpPr>
          <p:cNvPr id="3"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r>
              <a:rPr b="1">
                <a:solidFill>
                  <a:srgbClr val="FFFFFF"/>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批评与自我批评的理论基础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个人在批评与自我批评中的表现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团队在批评与自我批评中的实践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批评与自我批评的效果评估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存在的问题和不足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改进措施和建议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011" b="60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22" b="1052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提升个人和团队效率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通过批评和自我批评，发现自身和他人的不足，从而改进工作方法和态度，提升个人和团队的整体效率。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促进沟通和协作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批评和自我批评有助于增强团队成员之间的沟通和协作，减少误解和摩擦，形成良好的团队氛围。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推动个人成长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正视自身的不足，勇于承认错误并寻求改进，是个人成长的重要途径。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团队合作情况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阐述与团队成员的合作情况，包括协作过程中的亮点、存在的问题以及改进建议。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对他人的批评和建议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从客观公正的角度出发，对团队成员的工作表现提出批评和建议，以帮助对方改进和提高。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个人工作表现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汇报个人在工作中的表现，包括完成的任务、取得的成果、遇到的问题以及需要改进的地方。</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批评与自我批评的理论基础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马克思主义认为，批评是无产阶级政党进行自我教育、自我改造和自我完善的重要手段。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马克思主义批评观强调批评的阶级性、实践性和科学性，要求无产阶级政党在进行批评时必须坚持无产阶级立场，从实际出发，以科学的态度和方法分析问题。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马克思主义批评观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党的批评与自我批评制度</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党的批评与自我批评制度是中国共产党在长期革命实践中形成的优良传统和作风，是加强党的建设、保持党的先进性和纯洁性的重要法宝。</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党的批评与自我批评制度包括党内批评、党外批评和自我批评三种形式，其中自我批评是党的批评与自我批评制度的核心。</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批评与自我批评是加强党的建设、推动事业发展的重要手段，有利于发扬党内民主，加强党内监督，促进党的团结统一。</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通过批评与自我批评，可以及时发现和纠正工作中的缺点和错误，提高党员领导干部的思想政治素质和领导能力，推动各项工作的顺利开展。</a:t>
            </a:r>
          </a:p>
        </p:txBody>
      </p:sp>
      <p:pic>
        <p:nvPicPr>
          <p:cNvPr id="6" name="Picture 6"/>
          <p:cNvPicPr>
            <a:picLocks noChangeAspect="1"/>
          </p:cNvPicPr>
          <p:nvPr/>
        </p:nvPicPr>
        <p:blipFill>
          <a:blip r:embed="rId2"/>
          <a:srcRect t="14910" b="1491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544" b="1154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批评与自我批评还可以增强党组织的凝聚力和战斗力，激发广大党员的积极性、主动性和创造性，为实现党的奋斗目标和任务提供有力保障。</a:t>
            </a:r>
          </a:p>
        </p:txBody>
      </p:sp>
      <p:pic>
        <p:nvPicPr>
          <p:cNvPr id="10" name="Picture 10"/>
          <p:cNvPicPr>
            <a:picLocks noChangeAspect="1"/>
          </p:cNvPicPr>
          <p:nvPr/>
        </p:nvPicPr>
        <p:blipFill>
          <a:blip r:embed="rId4"/>
          <a:srcRect t="11454" b="1145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批评与自我批评的重要性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个人在批评与自我批评中的表现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当受到他人批评时，能够保持开放和坦诚的态度，认真倾听并理解对方的观点和意见。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坦诚面对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积极回应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乐于接受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333" r="11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对于他人的批评，能够给予积极的回应，表达自己的想法和感受，并与对方进行深入的交流和讨论。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对于合理的批评和建议，能够乐于接受并认真反思，从而改进自己的不足之处。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接受批评的态度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能够勇敢地面对自己的缺点和不足，不回避、不掩饰，敢于承认并正视自己的问题。</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敢于面对</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在自我批评时，能够深入剖析自己的内心世界和行为表现，找到问题的根源和本质。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深入剖析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针对自我批评中发现的问题，能够积极寻求改进的方法和途径，努力提升自己的能力和素质。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积极改进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自我批评的勇气和深度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当他人对自己提出批评时，能够保持尊重和礼貌的态度，认真倾听并理解对方的观点和意见。</a:t>
            </a:r>
          </a:p>
        </p:txBody>
      </p:sp>
      <p:pic>
        <p:nvPicPr>
          <p:cNvPr id="6" name="Picture 6"/>
          <p:cNvPicPr>
            <a:picLocks noChangeAspect="1"/>
          </p:cNvPicPr>
          <p:nvPr/>
        </p:nvPicPr>
        <p:blipFill>
          <a:blip r:embed="rId2"/>
          <a:srcRect t="11583" b="11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尊重他人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与他人进行批评交流时，能够保持积极、开放和诚实的态度，与对方进行深入的沟通和讨论。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积极沟通</a:t>
            </a:r>
          </a:p>
        </p:txBody>
      </p:sp>
      <p:pic>
        <p:nvPicPr>
          <p:cNvPr id="10" name="Picture 10"/>
          <p:cNvPicPr>
            <a:picLocks noChangeAspect="1"/>
          </p:cNvPicPr>
          <p:nvPr/>
        </p:nvPicPr>
        <p:blipFill>
          <a:blip r:embed="rId3"/>
          <a:srcRect l="15000" r="15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208" r="7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对于他人的批评和建议，能够理性对待并认真分析，不盲目接受也不一概拒绝。</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理性对待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对待他人批评的方式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团队在批评与自我批评中的实践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相互尊重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在批评与自我批评过程中，团队成员能够保持尊重他人的态度，不攻击个人，只针对问题进行讨论。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坦诚相待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团队成员之间能够真诚地表达自己的想法和意见，不回避问题，不掩饰缺点。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积极倾听</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团队成员能够认真倾听他人的意见和建议，以开放的心态接受不同观点。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375" b="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833" r="1783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50" r="1665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团队内部的批评与自我批评氛围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https://d.book118.com/576154105233010054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2024-09-22T06:16:04.654</cp:lastPrinted>
  <dcterms:created xsi:type="dcterms:W3CDTF">2024-09-21T22:16:04Z</dcterms:created>
  <dcterms:modified xsi:type="dcterms:W3CDTF">2024-09-21T22:16:06Z</dcterms:modified>
</cp:coreProperties>
</file>