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ADA1CD-E2F7-401A-8AED-DC7A07BE82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4DBC63-547C-4CE4-9EE1-67F4FD6CC1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DDF829-4EF4-49F9-AD25-ED9B94F18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E526A7-E341-421E-92CD-9E1B574737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F71F6E-55E0-45B5-BC80-DD3D8B6448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56AF44-AC8D-4F6B-91B5-34834DA6CE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DDF6B9-78EE-4F67-BBFC-48EBE36766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8328F3-488A-4010-AF22-2AE789F048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6A1D08-9DBF-48A7-8964-78A256CD1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6535EC-B6E3-46B2-A1C7-0A58CC1992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8593D8-C012-484E-A5C3-9746D23D0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15412421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煤矿安全事故案例讲述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煤矿安全事故概述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典型案例一：瓦斯爆炸事故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典型案例二：透水事故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典型案例三：冒顶事故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典型案例四：火灾事故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煤矿安全管理与预防措施</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煤矿安全事故概述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38" r="3253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1687" r="1168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指在煤矿生产过程中，由于各种原因导致的人身伤亡、财产损失或环境破坏等不幸事件。</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煤矿安全事故定义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按照事故性质和严重程度，可分为瓦斯爆炸、煤尘爆炸、透水、火灾、顶板冒落、机电运输等类型。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煤矿安全事故分类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煤矿安全事故定义与分类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事故发生原因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主要包括安全管理不到位、违规操作、设备设施缺陷、自然灾害等因素。其中，人为因素是导致事故发生的主要原因。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危害程度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煤矿安全事故往往造成严重的人员伤亡和财产损失，同时还会对生态环境造成破坏。事故发生后，还会给煤矿企业和受害者家庭带来长期的心理影响和社会负担。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313" r="243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事故发生原因及危害程度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近年来，随着国家对煤矿安全生产的重视和监管力度的加强，国内煤矿安全形势总体趋稳向好。但是，仍存在一些突出问题和薄弱环节，需要进一步加强治理和防范。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国内煤矿安全形势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同国家和地区的煤矿安全形势存在差异。一些发达国家和地区在煤矿安全生产方面具有较高的管理水平和技术实力，事故率相对较低。而一些发展中国家和地区的煤矿安全形势则较为严峻，需要加强国际合作和技术交流，提高煤矿安全生产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国外煤矿安全形势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国内外煤矿安全形势分析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典型案例一：瓦斯爆炸事故</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750" r="15750"/>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事故时间</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XXXX年XX月XX日，早班人员下井作业过程中发生瓦斯爆炸。</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地点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某煤矿XX号煤层工作面。</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现场情况</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爆炸产生巨大冲击波，巷道内充满浓烟和有毒气体，部分巷道垮塌，通讯和供电系统中断。</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事故经过及现场情况描述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139" r="413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造成XX人死亡，XX人受伤，其中重伤XX人。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直接经济损失达数千万元，包括巷道、设备、停产等损失。</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人员伤亡和财产损失统计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财产损失</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人员伤亡</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06" r="24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瓦斯积聚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工作面通风不良，导致瓦斯积聚达到爆炸浓度。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火源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电气设备失爆或违章放炮产生火花，引爆瓦斯。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原因分析及教训总结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管理漏洞：安全管理制度不落实，瓦斯检查制度执行不严。</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14" b="7914"/>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原因分析及教训总结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教训总结</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加强通风管理，确保工作面风量充足，避免瓦斯积聚。</a:t>
            </a:r>
          </a:p>
        </p:txBody>
      </p:sp>
      <p:pic>
        <p:nvPicPr>
          <p:cNvPr id="6" name="Picture 6"/>
          <p:cNvPicPr>
            <a:picLocks noChangeAspect="1"/>
          </p:cNvPicPr>
          <p:nvPr/>
        </p:nvPicPr>
        <p:blipFill>
          <a:blip r:embed="rId2"/>
          <a:srcRect t="11373" b="11373"/>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严格电气设备管理，杜绝失爆现象。</a:t>
            </a:r>
          </a:p>
        </p:txBody>
      </p:sp>
      <p:pic>
        <p:nvPicPr>
          <p:cNvPr id="10" name="Picture 10"/>
          <p:cNvPicPr>
            <a:picLocks noChangeAspect="1"/>
          </p:cNvPicPr>
          <p:nvPr/>
        </p:nvPicPr>
        <p:blipFill>
          <a:blip r:embed="rId4"/>
          <a:srcRect t="6822" b="682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原因分析及教训总结</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79" r="3137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572" r="3357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原因分析及教训总结</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加强员工培训，提高安全意识和操作技能。</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落实瓦斯检查制度，及时发现和处理瓦斯超限问题。</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典型案例二：透水事故</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现场情况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当班工人正在采煤作业，突然听到异响并发现工作面涌水，迅速组织撤离，但部分工人被困。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事故发生时间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XXXX年XX月XX日，夜班时分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事故发生地点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某煤矿井下XX水平XX采区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事故经过及现场情况描述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人员伤亡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共造成XX人死亡，XX人受伤</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财产损失</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直接经济损失达数百万元，包括设备损坏、巷道被淹等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人员伤亡和财产损失统计</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https://d.book118.com/576154124211010044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2024-09-13T07:12:48.566</cp:lastPrinted>
  <dcterms:created xsi:type="dcterms:W3CDTF">2024-09-12T23:12:48Z</dcterms:created>
  <dcterms:modified xsi:type="dcterms:W3CDTF">2024-09-12T23:12:50Z</dcterms:modified>
</cp:coreProperties>
</file>