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7C166-E30E-4510-B6DC-83851E4D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03C56-D7C7-4F05-B444-0E8AA524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9D53F-227D-45CD-9E10-AF271CFE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771E-B98C-413A-B1C4-DFCF881B0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EF46A-59BD-4ABC-8611-17434A4C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B103A-46FC-4DFA-A6B7-17E8DD201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8C505-93AF-4947-8769-358251EA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7BCF6-1812-483A-A8A5-DE0090E6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20C02-205F-4AC8-9A1F-77353F4C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5FF69-18D3-4D2C-9CE7-82519619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38D19-7A74-4F0B-A5EB-C9884C19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51552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《电声基础知识》ppt课件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声音的传播与接收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电声器件与设备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电声技术的应用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电声学概述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电声学是一门研究声音在电场中产生、传播和接收的科学。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电声学主要研究声音信号如何通过电子系统进行传输、处理和重放，涉及声音信号的转换、传输、处理和重放过程中的物理机制和相关技术。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电声学的定义与研究对象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电声学的发展经历了从模拟信号到数字信号的转变，技术不断进步。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电声学的发展始于20世纪初，最初主要研究模拟信号的传输和处理。随着数字技术的兴起，电声学逐渐向数字化方向发展，数字音频信号的处理和传输成为研究的重点。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电声学的发展历程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电声学在通信、音响、医疗等领域有广泛应用。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电声学在通信领域中用于声音信号的传输和处理，如电话、无线通信等；在音响领域中用于声音的重放和录音，如家庭影院、音乐会等；在医疗领域中用于声音的诊断和治疗，如超声波检查、听力测试等。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电声学在生活中的应用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声音的传播与接收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声音是由物体的振动产生的，这种振动通过空气或其他介质传递出去。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声音的产生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声音在介质中以波的形式传播，波的传播速度与介质的性质有关。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在标准大气压和20℃的空气中，声波的速度约为343米/秒。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声波的传播速度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声音的产生与传播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声音通过空气或其他介质传递到人的耳朵，引起鼓膜振动，进而被听觉系统感知。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声音的接收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声音的感知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听觉阈值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人的听觉系统通过分析声音的频率、强度和持续时间等参数，将声音转化为可以被理解的信息。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人耳对不同频率的声音有不同的敏感度，对2000-4000赫兹的声音最敏感。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声音的接收与感知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随着声音传播距离的增加，声音的强度逐渐减弱。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声音的衰减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声音在传播过程中，会被空气中的分子和其他物质吸收，导致能量损失。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声音的吸收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不同频率的声音在空气中的吸收系数不同，高频声音比低频声音更容易被吸收。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声波的吸收系数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声音的衰减与吸收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声音的特性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https://d.book118.com/576155155210010041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2024-09-08T20:32:18.210</cp:lastPrinted>
  <dcterms:created xsi:type="dcterms:W3CDTF">2024-09-08T12:32:18Z</dcterms:created>
  <dcterms:modified xsi:type="dcterms:W3CDTF">2024-09-08T12:32:20Z</dcterms:modified>
</cp:coreProperties>
</file>