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94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24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8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image" Target="../media/image2.png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image" Target="../media/image2.png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tags" Target="../tags/tag84.xml" /><Relationship Id="rId15" Type="http://schemas.openxmlformats.org/officeDocument/2006/relationships/tags" Target="../tags/tag85.xml" /><Relationship Id="rId16" Type="http://schemas.openxmlformats.org/officeDocument/2006/relationships/tags" Target="../tags/tag86.xml" /><Relationship Id="rId17" Type="http://schemas.openxmlformats.org/officeDocument/2006/relationships/tags" Target="../tags/tag8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image" Target="../media/image1.png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470DD2-41A4-44B9-AEA7-F5289B4373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00C9E6-F35D-4C21-B20E-F6F7ABA8E6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EB9E8E-775F-43CD-9259-D7D2454FE0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8773F4-5F0D-4D70-A417-B61177D7B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E72571-A7FC-493D-8842-19865EFB5E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DD6A1A-E2E4-42CA-88E4-B8673CD24A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18CCBA-45E1-411F-8932-9CBFEC3F86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D8A634-50C4-48C1-BAA9-534714C338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46AD3A-2C83-4E74-B74B-AED56A191C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7D33E9-08EF-4AE8-99A9-837DDB0997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2412D1-382E-49B5-98C9-40DDE3F0CC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2376170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78" name="任意多边形: 形状 26"/>
          <p:cNvSpPr/>
          <p:nvPr userDrawn="1">
            <p:custDataLst>
              <p:tags r:id="rId3"/>
            </p:custDataLst>
          </p:nvPr>
        </p:nvSpPr>
        <p:spPr>
          <a:xfrm>
            <a:off x="32956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任意多边形: 形状 13"/>
          <p:cNvSpPr/>
          <p:nvPr userDrawn="1">
            <p:custDataLst>
              <p:tags r:id="rId4"/>
            </p:custDataLst>
          </p:nvPr>
        </p:nvSpPr>
        <p:spPr>
          <a:xfrm>
            <a:off x="-571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2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5189220" y="1579880"/>
            <a:ext cx="6164580" cy="2418080"/>
          </a:xfrm>
        </p:spPr>
        <p:txBody>
          <a:bodyPr anchor="b">
            <a:noAutofit/>
          </a:bodyPr>
          <a:lstStyle>
            <a:lvl1pPr algn="r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684" name="副标题 2"/>
          <p:cNvSpPr>
            <a:spLocks noGrp="1"/>
          </p:cNvSpPr>
          <p:nvPr>
            <p:ph type="subTitle" idx="1" hasCustomPrompt="1"/>
            <p:custDataLst>
              <p:tags r:id="rId6"/>
            </p:custDataLst>
          </p:nvPr>
        </p:nvSpPr>
        <p:spPr>
          <a:xfrm>
            <a:off x="6083935" y="4084955"/>
            <a:ext cx="5269865" cy="634365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单击此处添加文档副标题</a:t>
            </a:r>
            <a:endParaRPr>
              <a:sym typeface="+mn-ea"/>
            </a:endParaRPr>
          </a:p>
        </p:txBody>
      </p:sp>
      <p:sp>
        <p:nvSpPr>
          <p:cNvPr id="1048686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614409" y="504000"/>
            <a:ext cx="274319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688" name="文本占位符 23"/>
          <p:cNvSpPr txBox="1"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8614410" y="5061400"/>
            <a:ext cx="2743200" cy="504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4"/>
              </a:gs>
            </a:gsLst>
            <a:lin ang="0" scaled="1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marR="0" lvl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rgbClr val="0C1813"/>
                </a:solidFill>
                <a:latin typeface="+mn-lt"/>
                <a:ea typeface="+mn-ea"/>
                <a:cs typeface="+mn-cs"/>
                <a:sym typeface="+mn-ea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cxnSp>
        <p:nvCxnSpPr>
          <p:cNvPr id="3145735" name="直接连接符 33"/>
          <p:cNvCxnSpPr/>
          <p:nvPr userDrawn="1">
            <p:custDataLst>
              <p:tags r:id="rId9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8"/>
          <p:cNvCxnSpPr/>
          <p:nvPr userDrawn="1">
            <p:custDataLst>
              <p:tags r:id="rId10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图片 22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l="21480" b="29853"/>
          <a:stretch>
            <a:fillRect/>
          </a:stretch>
        </p:blipFill>
        <p:spPr>
          <a:xfrm>
            <a:off x="0" y="1076333"/>
            <a:ext cx="6471739" cy="5781667"/>
          </a:xfrm>
          <a:prstGeom prst="rect">
            <a:avLst/>
          </a:prstGeom>
        </p:spPr>
      </p:pic>
      <p:sp>
        <p:nvSpPr>
          <p:cNvPr id="1048690" name="矩形 10"/>
          <p:cNvSpPr/>
          <p:nvPr userDrawn="1">
            <p:custDataLst>
              <p:tags r:id="rId13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692" name="矩形 24"/>
          <p:cNvSpPr/>
          <p:nvPr userDrawn="1">
            <p:custDataLst>
              <p:tags r:id="rId14"/>
            </p:custDataLst>
          </p:nvPr>
        </p:nvSpPr>
        <p:spPr>
          <a:xfrm>
            <a:off x="0" y="5895975"/>
            <a:ext cx="12192000" cy="9620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占位符 13"/>
          <p:cNvSpPr>
            <a:spLocks noGrp="1"/>
          </p:cNvSpPr>
          <p:nvPr>
            <p:ph type="body" sz="quarter" idx="14" hasCustomPrompt="1"/>
            <p:custDataLst>
              <p:tags r:id="rId15"/>
            </p:custDataLst>
          </p:nvPr>
        </p:nvSpPr>
        <p:spPr>
          <a:xfrm>
            <a:off x="835025" y="6220460"/>
            <a:ext cx="2879725" cy="313055"/>
          </a:xfrm>
        </p:spPr>
        <p:txBody>
          <a:bodyPr vert="horz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8" name="任意多边形: 形状 62"/>
          <p:cNvSpPr/>
          <p:nvPr userDrawn="1">
            <p:custDataLst>
              <p:tags r:id="rId2"/>
            </p:custDataLst>
          </p:nvPr>
        </p:nvSpPr>
        <p:spPr>
          <a:xfrm>
            <a:off x="0" y="3799927"/>
            <a:ext cx="3713440" cy="3058073"/>
          </a:xfrm>
          <a:custGeom>
            <a:gdLst>
              <a:gd name="connsiteX0" fmla="*/ 1219440 w 3713440"/>
              <a:gd name="connsiteY0" fmla="*/ 0 h 3058073"/>
              <a:gd name="connsiteX1" fmla="*/ 3713440 w 3713440"/>
              <a:gd name="connsiteY1" fmla="*/ 3058073 h 3058073"/>
              <a:gd name="connsiteX2" fmla="*/ 0 w 3713440"/>
              <a:gd name="connsiteY2" fmla="*/ 3058073 h 3058073"/>
              <a:gd name="connsiteX3" fmla="*/ 0 w 3713440"/>
              <a:gd name="connsiteY3" fmla="*/ 1157584 h 3058073"/>
              <a:gd name="connsiteX4" fmla="*/ 581316 w 3713440"/>
              <a:gd name="connsiteY4" fmla="*/ 600693 h 3058073"/>
              <a:gd name="connsiteX5" fmla="*/ 1219440 w 3713440"/>
              <a:gd name="connsiteY5" fmla="*/ 0 h 3058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13440" h="3058073">
                <a:moveTo>
                  <a:pt x="1219440" y="0"/>
                </a:moveTo>
                <a:lnTo>
                  <a:pt x="3713440" y="3058073"/>
                </a:lnTo>
                <a:lnTo>
                  <a:pt x="0" y="3058073"/>
                </a:lnTo>
                <a:lnTo>
                  <a:pt x="0" y="1157584"/>
                </a:lnTo>
                <a:lnTo>
                  <a:pt x="581316" y="600693"/>
                </a:lnTo>
                <a:cubicBezTo>
                  <a:pt x="794024" y="398102"/>
                  <a:pt x="1006732" y="197281"/>
                  <a:pt x="1219440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10" name="任意多边形: 形状 56"/>
          <p:cNvSpPr/>
          <p:nvPr userDrawn="1">
            <p:custDataLst>
              <p:tags r:id="rId3"/>
            </p:custDataLst>
          </p:nvPr>
        </p:nvSpPr>
        <p:spPr>
          <a:xfrm>
            <a:off x="-1" y="2324472"/>
            <a:ext cx="1637930" cy="2005807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  <a:gd name="connsiteX0-1" fmla="*/ 0 w 1988289"/>
              <a:gd name="connsiteY0-2" fmla="*/ 0 h 2434856"/>
              <a:gd name="connsiteX1-3" fmla="*/ 1988289 w 1988289"/>
              <a:gd name="connsiteY1-4" fmla="*/ 2434856 h 2434856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988289" h="2434856">
                <a:moveTo>
                  <a:pt x="0" y="0"/>
                </a:moveTo>
                <a:lnTo>
                  <a:pt x="1988289" y="2434856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1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866900" y="1542415"/>
            <a:ext cx="1875790" cy="1081405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866900" y="2626360"/>
            <a:ext cx="1875790" cy="504190"/>
          </a:xfrm>
        </p:spPr>
        <p:txBody>
          <a:bodyPr anchor="t"/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pic>
        <p:nvPicPr>
          <p:cNvPr id="2097155" name="图片 49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r="-426"/>
          <a:stretch>
            <a:fillRect/>
          </a:stretch>
        </p:blipFill>
        <p:spPr>
          <a:xfrm>
            <a:off x="0" y="2130788"/>
            <a:ext cx="4618744" cy="4727212"/>
          </a:xfrm>
          <a:prstGeom prst="rect">
            <a:avLst/>
          </a:prstGeom>
        </p:spPr>
      </p:pic>
      <p:sp>
        <p:nvSpPr>
          <p:cNvPr id="104871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任意多边形: 形状 8"/>
          <p:cNvSpPr/>
          <p:nvPr userDrawn="1">
            <p:custDataLst>
              <p:tags r:id="rId11"/>
            </p:custDataLst>
          </p:nvPr>
        </p:nvSpPr>
        <p:spPr>
          <a:xfrm flipH="1" flipV="1">
            <a:off x="11539855" y="0"/>
            <a:ext cx="653415" cy="56388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24" name="任意多边形: 形状 9"/>
          <p:cNvSpPr/>
          <p:nvPr userDrawn="1">
            <p:custDataLst>
              <p:tags r:id="rId12"/>
            </p:custDataLst>
          </p:nvPr>
        </p:nvSpPr>
        <p:spPr>
          <a:xfrm>
            <a:off x="11421110" y="1270"/>
            <a:ext cx="774700" cy="698500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828040" y="2859405"/>
            <a:ext cx="7275195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28040" y="4119480"/>
            <a:ext cx="9144000" cy="936000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32" name="文本占位符 7"/>
          <p:cNvSpPr txBox="1"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16610" y="1813560"/>
            <a:ext cx="3092450" cy="1015365"/>
          </a:xfrm>
          <a:noFill/>
        </p:spPr>
        <p:txBody>
          <a:bodyPr vert="horz" wrap="square" lIns="0" tIns="0" rIns="0" bIns="0" rtlCol="0" anchor="t">
            <a:spAutoFit/>
          </a:bodyPr>
          <a:lstStyle>
            <a:lvl1pPr marL="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none" spc="0" normalizeH="0" baseline="0" noProof="1">
                <a:gradFill flip="none" rotWithShape="1">
                  <a:gsLst>
                    <a:gs pos="40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cxnSp>
        <p:nvCxnSpPr>
          <p:cNvPr id="3145739" name="直接箭头连接符 41"/>
          <p:cNvCxnSpPr/>
          <p:nvPr userDrawn="1">
            <p:custDataLst>
              <p:tags r:id="rId5"/>
            </p:custDataLst>
          </p:nvPr>
        </p:nvCxnSpPr>
        <p:spPr>
          <a:xfrm>
            <a:off x="4096792" y="2321243"/>
            <a:ext cx="3455670" cy="0"/>
          </a:xfrm>
          <a:prstGeom prst="straightConnector1">
            <a:avLst/>
          </a:prstGeom>
          <a:noFill/>
          <a:ln w="25400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34" name="任意多边形: 形状 9"/>
          <p:cNvSpPr/>
          <p:nvPr userDrawn="1">
            <p:custDataLst>
              <p:tags r:id="rId6"/>
            </p:custDataLst>
          </p:nvPr>
        </p:nvSpPr>
        <p:spPr>
          <a:xfrm flipH="1">
            <a:off x="5900420" y="2684145"/>
            <a:ext cx="4340225" cy="4178935"/>
          </a:xfrm>
          <a:custGeom>
            <a:gdLst>
              <a:gd name="connsiteX0" fmla="*/ 121433 w 3669392"/>
              <a:gd name="connsiteY0" fmla="*/ 0 h 3533321"/>
              <a:gd name="connsiteX1" fmla="*/ 97562 w 3669392"/>
              <a:gd name="connsiteY1" fmla="*/ 18637 h 3533321"/>
              <a:gd name="connsiteX2" fmla="*/ 97562 w 3669392"/>
              <a:gd name="connsiteY2" fmla="*/ 992503 h 3533321"/>
              <a:gd name="connsiteX3" fmla="*/ 0 w 3669392"/>
              <a:gd name="connsiteY3" fmla="*/ 1036775 h 3533321"/>
              <a:gd name="connsiteX4" fmla="*/ 0 w 3669392"/>
              <a:gd name="connsiteY4" fmla="*/ 3533321 h 3533321"/>
              <a:gd name="connsiteX5" fmla="*/ 3669392 w 3669392"/>
              <a:gd name="connsiteY5" fmla="*/ 3533321 h 3533321"/>
              <a:gd name="connsiteX6" fmla="*/ 121433 w 3669392"/>
              <a:gd name="connsiteY6" fmla="*/ 0 h 35333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69392" h="3533321">
                <a:moveTo>
                  <a:pt x="121433" y="0"/>
                </a:moveTo>
                <a:lnTo>
                  <a:pt x="97562" y="18637"/>
                </a:lnTo>
                <a:lnTo>
                  <a:pt x="97562" y="992503"/>
                </a:lnTo>
                <a:lnTo>
                  <a:pt x="0" y="1036775"/>
                </a:lnTo>
                <a:lnTo>
                  <a:pt x="0" y="3533321"/>
                </a:lnTo>
                <a:lnTo>
                  <a:pt x="3669392" y="3533321"/>
                </a:lnTo>
                <a:cubicBezTo>
                  <a:pt x="2525444" y="2355547"/>
                  <a:pt x="1265381" y="1177774"/>
                  <a:pt x="121433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7" name="图片 8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50234" b="27809"/>
          <a:stretch>
            <a:fillRect/>
          </a:stretch>
        </p:blipFill>
        <p:spPr>
          <a:xfrm flipH="1">
            <a:off x="6569710" y="213995"/>
            <a:ext cx="5622290" cy="6650355"/>
          </a:xfrm>
          <a:custGeom>
            <a:gdLst>
              <a:gd name="connsiteX0" fmla="*/ 4753433 w 4753433"/>
              <a:gd name="connsiteY0" fmla="*/ 0 h 5622086"/>
              <a:gd name="connsiteX1" fmla="*/ 0 w 4753433"/>
              <a:gd name="connsiteY1" fmla="*/ 0 h 5622086"/>
              <a:gd name="connsiteX2" fmla="*/ 0 w 4753433"/>
              <a:gd name="connsiteY2" fmla="*/ 5622086 h 5622086"/>
              <a:gd name="connsiteX3" fmla="*/ 4753433 w 4753433"/>
              <a:gd name="connsiteY3" fmla="*/ 5622086 h 56220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3433" h="5622086">
                <a:moveTo>
                  <a:pt x="4753433" y="0"/>
                </a:moveTo>
                <a:lnTo>
                  <a:pt x="0" y="0"/>
                </a:lnTo>
                <a:lnTo>
                  <a:pt x="0" y="5622086"/>
                </a:lnTo>
                <a:lnTo>
                  <a:pt x="4753433" y="5622086"/>
                </a:lnTo>
                <a:close/>
              </a:path>
            </a:pathLst>
          </a:custGeom>
          <a:ln w="22225">
            <a:noFill/>
          </a:ln>
        </p:spPr>
      </p:pic>
      <p:sp>
        <p:nvSpPr>
          <p:cNvPr id="1048736" name="任意多边形: 形状 58"/>
          <p:cNvSpPr/>
          <p:nvPr userDrawn="1">
            <p:custDataLst>
              <p:tags r:id="rId9"/>
            </p:custDataLst>
          </p:nvPr>
        </p:nvSpPr>
        <p:spPr>
          <a:xfrm>
            <a:off x="9868535" y="611505"/>
            <a:ext cx="2321560" cy="2321560"/>
          </a:xfrm>
          <a:custGeom>
            <a:gdLst>
              <a:gd name="connsiteX0" fmla="*/ 0 w 1727200"/>
              <a:gd name="connsiteY0" fmla="*/ 1727200 h 1727200"/>
              <a:gd name="connsiteX1" fmla="*/ 1727200 w 1727200"/>
              <a:gd name="connsiteY1" fmla="*/ 0 h 1727200"/>
              <a:gd name="connsiteX2" fmla="*/ 1727200 w 1727200"/>
              <a:gd name="connsiteY2" fmla="*/ 943428 h 1727200"/>
              <a:gd name="connsiteX0-1" fmla="*/ 0 w 1727200"/>
              <a:gd name="connsiteY0-2" fmla="*/ 1727200 h 1727200"/>
              <a:gd name="connsiteX1-3" fmla="*/ 1727200 w 1727200"/>
              <a:gd name="connsiteY1-4" fmla="*/ 0 h 17272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727200" h="1727200">
                <a:moveTo>
                  <a:pt x="0" y="1727200"/>
                </a:moveTo>
                <a:lnTo>
                  <a:pt x="1727200" y="0"/>
                </a:lnTo>
              </a:path>
            </a:pathLst>
          </a:custGeom>
          <a:noFill/>
          <a:ln w="2222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9810115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06" name="任意多边形: 形状 26"/>
          <p:cNvSpPr/>
          <p:nvPr userDrawn="1">
            <p:custDataLst>
              <p:tags r:id="rId3"/>
            </p:custDataLst>
          </p:nvPr>
        </p:nvSpPr>
        <p:spPr>
          <a:xfrm flipH="1">
            <a:off x="54800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808" name="任意多边形: 形状 13"/>
          <p:cNvSpPr/>
          <p:nvPr userDrawn="1">
            <p:custDataLst>
              <p:tags r:id="rId4"/>
            </p:custDataLst>
          </p:nvPr>
        </p:nvSpPr>
        <p:spPr>
          <a:xfrm flipH="1">
            <a:off x="881189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9" name="图片 2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21480" b="29853"/>
          <a:stretch>
            <a:fillRect/>
          </a:stretch>
        </p:blipFill>
        <p:spPr>
          <a:xfrm flipH="1">
            <a:off x="5714365" y="1070610"/>
            <a:ext cx="6471920" cy="5781675"/>
          </a:xfrm>
          <a:prstGeom prst="rect">
            <a:avLst/>
          </a:prstGeom>
        </p:spPr>
      </p:pic>
      <p:sp>
        <p:nvSpPr>
          <p:cNvPr id="1048810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838200" y="1744980"/>
            <a:ext cx="439102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感谢观看</a:t>
            </a:r>
            <a:endParaRPr lang="zh-CN" altLang="en-US"/>
          </a:p>
        </p:txBody>
      </p:sp>
      <p:sp>
        <p:nvSpPr>
          <p:cNvPr id="1048812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838200" y="3567430"/>
            <a:ext cx="5549900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1048814" name="文本占位符 9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731214" y="504000"/>
            <a:ext cx="265706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cxnSp>
        <p:nvCxnSpPr>
          <p:cNvPr id="3145743" name="直接连接符 12"/>
          <p:cNvCxnSpPr/>
          <p:nvPr userDrawn="1">
            <p:custDataLst>
              <p:tags r:id="rId10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4"/>
          <p:cNvCxnSpPr/>
          <p:nvPr userDrawn="1">
            <p:custDataLst>
              <p:tags r:id="rId11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矩形 16"/>
          <p:cNvSpPr/>
          <p:nvPr userDrawn="1">
            <p:custDataLst>
              <p:tags r:id="rId12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818" name="矩形 24"/>
          <p:cNvSpPr/>
          <p:nvPr userDrawn="1">
            <p:custDataLst>
              <p:tags r:id="rId13"/>
            </p:custDataLst>
          </p:nvPr>
        </p:nvSpPr>
        <p:spPr>
          <a:xfrm flipH="1">
            <a:off x="0" y="5997575"/>
            <a:ext cx="12192000" cy="8604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2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47" name="直接箭头连接符 25"/>
          <p:cNvCxnSpPr/>
          <p:nvPr userDrawn="1">
            <p:custDataLst>
              <p:tags r:id="rId17"/>
            </p:custDataLst>
          </p:nvPr>
        </p:nvCxnSpPr>
        <p:spPr>
          <a:xfrm>
            <a:off x="847766" y="4895982"/>
            <a:ext cx="1694862" cy="0"/>
          </a:xfrm>
          <a:prstGeom prst="straightConnector1">
            <a:avLst/>
          </a:prstGeom>
          <a:noFill/>
          <a:ln w="28575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ags" Target="../tags/tag97.xml" /><Relationship Id="rId22" Type="http://schemas.openxmlformats.org/officeDocument/2006/relationships/tags" Target="../tags/tag98.xml" /><Relationship Id="rId23" Type="http://schemas.openxmlformats.org/officeDocument/2006/relationships/image" Target="../media/image3.png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23"/>
          <a:stretch>
            <a:fillRect/>
          </a:stretch>
        </a:blip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矩形 15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8"/>
          <p:cNvCxnSpPr/>
          <p:nvPr userDrawn="1">
            <p:custDataLst>
              <p:tags r:id="rId18"/>
            </p:custDataLst>
          </p:nvPr>
        </p:nvCxnSpPr>
        <p:spPr>
          <a:xfrm>
            <a:off x="912495" y="1212215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9"/>
          <p:cNvCxnSpPr/>
          <p:nvPr userDrawn="1">
            <p:custDataLst>
              <p:tags r:id="rId19"/>
            </p:custDataLst>
          </p:nvPr>
        </p:nvCxnSpPr>
        <p:spPr>
          <a:xfrm>
            <a:off x="848995" y="1212215"/>
            <a:ext cx="818515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8"/>
          <p:cNvSpPr/>
          <p:nvPr userDrawn="1">
            <p:custDataLst>
              <p:tags r:id="rId20"/>
            </p:custDataLst>
          </p:nvPr>
        </p:nvSpPr>
        <p:spPr>
          <a:xfrm flipH="1" flipV="1">
            <a:off x="11292840" y="0"/>
            <a:ext cx="899160" cy="77597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72" name="任意多边形: 形状 9"/>
          <p:cNvSpPr/>
          <p:nvPr userDrawn="1">
            <p:custDataLst>
              <p:tags r:id="rId21"/>
            </p:custDataLst>
          </p:nvPr>
        </p:nvSpPr>
        <p:spPr>
          <a:xfrm>
            <a:off x="11129645" y="1905"/>
            <a:ext cx="1066165" cy="960755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5930" r:id="rId2"/>
    <p:sldLayoutId id="2147485931" r:id="rId3"/>
    <p:sldLayoutId id="2147485932" r:id="rId4"/>
    <p:sldLayoutId id="2147485933" r:id="rId5"/>
    <p:sldLayoutId id="2147485934" r:id="rId6"/>
    <p:sldLayoutId id="2147485935" r:id="rId7"/>
    <p:sldLayoutId id="2147485936" r:id="rId8"/>
    <p:sldLayoutId id="2147485937" r:id="rId9"/>
    <p:sldLayoutId id="2147485938" r:id="rId10"/>
    <p:sldLayoutId id="2147485939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20" Type="http://schemas.openxmlformats.org/officeDocument/2006/relationships/tags" Target="../tags/tag123.xml" /><Relationship Id="rId21" Type="http://schemas.openxmlformats.org/officeDocument/2006/relationships/tags" Target="../tags/tag124.xml" /><Relationship Id="rId22" Type="http://schemas.openxmlformats.org/officeDocument/2006/relationships/tags" Target="../tags/tag12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14" Type="http://schemas.openxmlformats.org/officeDocument/2006/relationships/tags" Target="../tags/tag158.xml" /><Relationship Id="rId15" Type="http://schemas.openxmlformats.org/officeDocument/2006/relationships/tags" Target="../tags/tag159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13" Type="http://schemas.openxmlformats.org/officeDocument/2006/relationships/tags" Target="../tags/tag171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4.xml" /><Relationship Id="rId11" Type="http://schemas.openxmlformats.org/officeDocument/2006/relationships/tags" Target="../tags/tag185.xml" /><Relationship Id="rId12" Type="http://schemas.openxmlformats.org/officeDocument/2006/relationships/tags" Target="../tags/tag186.xml" /><Relationship Id="rId13" Type="http://schemas.openxmlformats.org/officeDocument/2006/relationships/tags" Target="../tags/tag187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6.xml" /><Relationship Id="rId11" Type="http://schemas.openxmlformats.org/officeDocument/2006/relationships/tags" Target="../tags/tag197.xml" /><Relationship Id="rId12" Type="http://schemas.openxmlformats.org/officeDocument/2006/relationships/tags" Target="../tags/tag198.xml" /><Relationship Id="rId13" Type="http://schemas.openxmlformats.org/officeDocument/2006/relationships/tags" Target="../tags/tag199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Relationship Id="rId5" Type="http://schemas.openxmlformats.org/officeDocument/2006/relationships/tags" Target="../tags/tag203.xml" /><Relationship Id="rId6" Type="http://schemas.openxmlformats.org/officeDocument/2006/relationships/tags" Target="../tags/tag204.xml" /><Relationship Id="rId7" Type="http://schemas.openxmlformats.org/officeDocument/2006/relationships/tags" Target="../tags/tag205.xml" /><Relationship Id="rId8" Type="http://schemas.openxmlformats.org/officeDocument/2006/relationships/tags" Target="../tags/tag206.xml" /><Relationship Id="rId9" Type="http://schemas.openxmlformats.org/officeDocument/2006/relationships/tags" Target="../tags/tag20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6.xml" /><Relationship Id="rId11" Type="http://schemas.openxmlformats.org/officeDocument/2006/relationships/tags" Target="../tags/tag217.xml" /><Relationship Id="rId12" Type="http://schemas.openxmlformats.org/officeDocument/2006/relationships/tags" Target="../tags/tag218.xml" /><Relationship Id="rId13" Type="http://schemas.openxmlformats.org/officeDocument/2006/relationships/tags" Target="../tags/tag219.xml" /><Relationship Id="rId2" Type="http://schemas.openxmlformats.org/officeDocument/2006/relationships/tags" Target="../tags/tag208.xml" /><Relationship Id="rId3" Type="http://schemas.openxmlformats.org/officeDocument/2006/relationships/tags" Target="../tags/tag209.xml" /><Relationship Id="rId4" Type="http://schemas.openxmlformats.org/officeDocument/2006/relationships/tags" Target="../tags/tag210.xml" /><Relationship Id="rId5" Type="http://schemas.openxmlformats.org/officeDocument/2006/relationships/tags" Target="../tags/tag211.xml" /><Relationship Id="rId6" Type="http://schemas.openxmlformats.org/officeDocument/2006/relationships/tags" Target="../tags/tag212.xml" /><Relationship Id="rId7" Type="http://schemas.openxmlformats.org/officeDocument/2006/relationships/tags" Target="../tags/tag213.xml" /><Relationship Id="rId8" Type="http://schemas.openxmlformats.org/officeDocument/2006/relationships/tags" Target="../tags/tag214.xml" /><Relationship Id="rId9" Type="http://schemas.openxmlformats.org/officeDocument/2006/relationships/tags" Target="../tags/tag2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0.xml" /><Relationship Id="rId3" Type="http://schemas.openxmlformats.org/officeDocument/2006/relationships/tags" Target="../tags/tag221.xml" /><Relationship Id="rId4" Type="http://schemas.openxmlformats.org/officeDocument/2006/relationships/tags" Target="../tags/tag222.xml" /><Relationship Id="rId5" Type="http://schemas.openxmlformats.org/officeDocument/2006/relationships/tags" Target="../tags/tag22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6203014114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稻壳学院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en-US" altLang="zh-CN"/>
              <a:t>20XX/01/01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6" name="标题 2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部队工程项目保密管理制度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50" name="文本框 1"/>
          <p:cNvSpPr txBox="1"/>
          <p:nvPr>
            <p:custDataLst>
              <p:tags r:id="rId4"/>
            </p:custDataLst>
          </p:nvPr>
        </p:nvSpPr>
        <p:spPr>
          <a:xfrm>
            <a:off x="5483225" y="72390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01.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2" name="文本框 10"/>
          <p:cNvSpPr txBox="1"/>
          <p:nvPr>
            <p:custDataLst>
              <p:tags r:id="rId5"/>
            </p:custDataLst>
          </p:nvPr>
        </p:nvSpPr>
        <p:spPr>
          <a:xfrm>
            <a:off x="7139940" y="8978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单击添加目录项标题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5" name="直接连接符 22"/>
          <p:cNvCxnSpPr/>
          <p:nvPr>
            <p:custDataLst>
              <p:tags r:id="rId6"/>
            </p:custDataLst>
          </p:nvPr>
        </p:nvCxnSpPr>
        <p:spPr>
          <a:xfrm>
            <a:off x="5634355" y="14782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4" name="文本框 8"/>
          <p:cNvSpPr txBox="1"/>
          <p:nvPr>
            <p:custDataLst>
              <p:tags r:id="rId7"/>
            </p:custDataLst>
          </p:nvPr>
        </p:nvSpPr>
        <p:spPr>
          <a:xfrm>
            <a:off x="5483225" y="16954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02.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6" name="文本框 15"/>
          <p:cNvSpPr txBox="1"/>
          <p:nvPr>
            <p:custDataLst>
              <p:tags r:id="rId8"/>
            </p:custDataLst>
          </p:nvPr>
        </p:nvSpPr>
        <p:spPr>
          <a:xfrm>
            <a:off x="7139940" y="18472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部队工程项目保密管理的重要性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7" name="直接连接符 25"/>
          <p:cNvCxnSpPr/>
          <p:nvPr>
            <p:custDataLst>
              <p:tags r:id="rId9"/>
            </p:custDataLst>
          </p:nvPr>
        </p:nvCxnSpPr>
        <p:spPr>
          <a:xfrm>
            <a:off x="5634355" y="24276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8" name="文本框 2"/>
          <p:cNvSpPr txBox="1"/>
          <p:nvPr>
            <p:custDataLst>
              <p:tags r:id="rId10"/>
            </p:custDataLst>
          </p:nvPr>
        </p:nvSpPr>
        <p:spPr>
          <a:xfrm>
            <a:off x="5483225" y="26447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03.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0" name="文本框 14"/>
          <p:cNvSpPr txBox="1"/>
          <p:nvPr>
            <p:custDataLst>
              <p:tags r:id="rId11"/>
            </p:custDataLst>
          </p:nvPr>
        </p:nvSpPr>
        <p:spPr>
          <a:xfrm>
            <a:off x="7139940" y="2774315"/>
            <a:ext cx="4293235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部队工程项目保密管理制度的主要内容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9" name="直接连接符 26"/>
          <p:cNvCxnSpPr/>
          <p:nvPr>
            <p:custDataLst>
              <p:tags r:id="rId12"/>
            </p:custDataLst>
          </p:nvPr>
        </p:nvCxnSpPr>
        <p:spPr>
          <a:xfrm>
            <a:off x="5634355" y="33547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文本框 9"/>
          <p:cNvSpPr txBox="1"/>
          <p:nvPr>
            <p:custDataLst>
              <p:tags r:id="rId13"/>
            </p:custDataLst>
          </p:nvPr>
        </p:nvSpPr>
        <p:spPr>
          <a:xfrm>
            <a:off x="5483225" y="35718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04.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4" name="文本框 18"/>
          <p:cNvSpPr txBox="1"/>
          <p:nvPr>
            <p:custDataLst>
              <p:tags r:id="rId14"/>
            </p:custDataLst>
          </p:nvPr>
        </p:nvSpPr>
        <p:spPr>
          <a:xfrm>
            <a:off x="7139940" y="367982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部队工程项目保密管理的实施要求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1" name="直接连接符 27"/>
          <p:cNvCxnSpPr/>
          <p:nvPr>
            <p:custDataLst>
              <p:tags r:id="rId15"/>
            </p:custDataLst>
          </p:nvPr>
        </p:nvCxnSpPr>
        <p:spPr>
          <a:xfrm>
            <a:off x="5634355" y="42595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6" name="文本框 13"/>
          <p:cNvSpPr txBox="1"/>
          <p:nvPr>
            <p:custDataLst>
              <p:tags r:id="rId16"/>
            </p:custDataLst>
          </p:nvPr>
        </p:nvSpPr>
        <p:spPr>
          <a:xfrm>
            <a:off x="5483225" y="44767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05.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8" name="文本框 16"/>
          <p:cNvSpPr txBox="1"/>
          <p:nvPr>
            <p:custDataLst>
              <p:tags r:id="rId17"/>
            </p:custDataLst>
          </p:nvPr>
        </p:nvSpPr>
        <p:spPr>
          <a:xfrm>
            <a:off x="7139940" y="46062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部队工程项目保密管理的监督与考核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3" name="直接连接符 17"/>
          <p:cNvCxnSpPr/>
          <p:nvPr>
            <p:custDataLst>
              <p:tags r:id="rId18"/>
            </p:custDataLst>
          </p:nvPr>
        </p:nvCxnSpPr>
        <p:spPr>
          <a:xfrm>
            <a:off x="5634355" y="51866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0" name="文本框 20"/>
          <p:cNvSpPr txBox="1"/>
          <p:nvPr>
            <p:custDataLst>
              <p:tags r:id="rId19"/>
            </p:custDataLst>
          </p:nvPr>
        </p:nvSpPr>
        <p:spPr>
          <a:xfrm>
            <a:off x="5483225" y="54038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06.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72" name="文本框 21"/>
          <p:cNvSpPr txBox="1"/>
          <p:nvPr>
            <p:custDataLst>
              <p:tags r:id="rId20"/>
            </p:custDataLst>
          </p:nvPr>
        </p:nvSpPr>
        <p:spPr>
          <a:xfrm>
            <a:off x="7139940" y="551180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部队工程项目保密管理的未来发展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5" name="直接连接符 23"/>
          <p:cNvCxnSpPr/>
          <p:nvPr>
            <p:custDataLst>
              <p:tags r:id="rId21"/>
            </p:custDataLst>
          </p:nvPr>
        </p:nvCxnSpPr>
        <p:spPr>
          <a:xfrm>
            <a:off x="5634355" y="609155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  <p:sp>
        <p:nvSpPr>
          <p:cNvPr id="104893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  <p:sp>
        <p:nvSpPr>
          <p:cNvPr id="104899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部队工程项目保密管理的重要性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保障国家安全和利益</a:t>
            </a:r>
            <a:endParaRPr lang="zh-CN" altLang="en-US"/>
          </a:p>
        </p:txBody>
      </p:sp>
      <p:sp>
        <p:nvSpPr>
          <p:cNvPr id="1049088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90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092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防止军事机密泄露：确保部队工程项目的机密信息不被泄露，维护国家安全。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4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96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98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保障军事行动顺利：保密管理能够确保军事行动的顺利进行，避免因信息泄露而影响作战计划。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0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02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04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维护国家利益：部队工程项目的保密管理能够防止机密信息被敌对势力获取，从而维护国家的利益。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6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08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10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促进军队现代化建设：保密管理是军队现代化建设的重要组成部分，能够提高军队的战斗力和综合实力。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维护部队正常秩序</a:t>
            </a:r>
            <a:endParaRPr lang="zh-CN" altLang="en-US"/>
          </a:p>
        </p:txBody>
      </p:sp>
      <p:sp>
        <p:nvSpPr>
          <p:cNvPr id="1049152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4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6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8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0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促进部队健康发展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62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4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6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维护国家安全利益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8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2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保障部队作战能力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74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6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8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防止泄密事件发生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防止泄密事件发生</a:t>
            </a:r>
            <a:endParaRPr lang="zh-CN" altLang="en-US"/>
          </a:p>
        </p:txBody>
      </p:sp>
      <p:sp>
        <p:nvSpPr>
          <p:cNvPr id="104922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22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4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部队工程项目保密管理的重要性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2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8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0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防止泄密事件发生的措施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3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34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泄密事件对部队工程项目的影响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36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0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2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加强保密意识，确保部队工程项目的安全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8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28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  <p:sp>
        <p:nvSpPr>
          <p:cNvPr id="104928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部队工程项目保密管理制度的主要内容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保密管理原则</a:t>
            </a:r>
            <a:endParaRPr lang="zh-CN" altLang="en-US"/>
          </a:p>
        </p:txBody>
      </p:sp>
      <p:sp>
        <p:nvSpPr>
          <p:cNvPr id="104937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80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2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严格遵守国家保密法规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8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6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8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实行保密责任制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9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92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加强对涉密人员的保密教育和管理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94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8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0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采取必要的保密技术措施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保密管理范围</a:t>
            </a:r>
            <a:endParaRPr lang="zh-CN" altLang="en-US"/>
          </a:p>
        </p:txBody>
      </p:sp>
      <p:sp>
        <p:nvSpPr>
          <p:cNvPr id="1049442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4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涉密人员范围：包括部队工程项目相关人员和涉密单位人员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6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48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5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涉密信息范围：包括部队工程项目的规划、设计、施工、监理等各个环节中产生的涉密信息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2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5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5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涉密载体范围：包括涉密文件、涉密计算机、涉密移动存储介质等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8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6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6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保密管理范围还包括对涉密人员进行保密教育和管理，以及对涉密信息进行分类、标识和存储等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4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保密管理措施</a:t>
            </a:r>
            <a:endParaRPr lang="zh-CN" altLang="en-US"/>
          </a:p>
        </p:txBody>
      </p:sp>
      <p:sp>
        <p:nvSpPr>
          <p:cNvPr id="1049506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08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10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12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1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保密制度建设：建立健全保密制度，规范保密工作流程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16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保密宣传教育：加强保密宣传教育，提高官兵保密意识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1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保密技术防范：加强保密技术防范措施，防止信息泄露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20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保密监督检查：定期开展保密监督检查，及时发现和纠正问题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保密管理责任</a:t>
            </a:r>
            <a:endParaRPr lang="zh-CN" altLang="en-US"/>
          </a:p>
        </p:txBody>
      </p:sp>
      <p:sp>
        <p:nvSpPr>
          <p:cNvPr id="1049562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保密管理责任人：明确保密管理责任人，负责保密工作的组织、协调和监督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4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6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8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保密管理职责：明确保密管理职责，包括制定保密管理制度、开展保密宣传教育、监督保密工作落实等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0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4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保密管理要求：对保密管理提出具体要求，包括加强保密宣传教育、完善保密设施、定期开展保密检查等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6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0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保密管理责任追究：明确保密管理责任追究制度，对违反保密规定的行为进行严肃处理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2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624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62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  <p:sp>
        <p:nvSpPr>
          <p:cNvPr id="1049628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部队工程项目保密管理的实施要求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https://d.book118.com/576203014114010040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12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1_1"/>
  <p:tag name="KSO_WM_UNIT_INDEX" val="1_1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2_1"/>
  <p:tag name="KSO_WM_UNIT_INDEX" val="1_2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3"/>
  <p:tag name="KSO_WM_UNIT_INDEX" val="3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1"/>
  <p:tag name="KSO_WM_UNIT_INDEX" val="1"/>
  <p:tag name="KSO_WM_UNIT_LAYERLEVEL" val="1"/>
  <p:tag name="KSO_WM_UNIT_NOCLEAR" val="0"/>
  <p:tag name="KSO_WM_UNIT_PRESET_TEXT" val="20XX/01/01"/>
  <p:tag name="KSO_WM_UNIT_SUBTYPE" val="c"/>
  <p:tag name="KSO_WM_UNIT_TYPE" val="f"/>
  <p:tag name="KSO_WM_UNIT_VALUE" val="8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SLIDE_ID" val="custom20231224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1"/>
  <p:tag name="KSO_WM_UNIT_INDEX" val="1_1_1"/>
  <p:tag name="KSO_WM_UNIT_LAYERLEVEL" val="1_1_1"/>
  <p:tag name="KSO_WM_UNIT_PRESET_TEXT" val="01. 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1"/>
  <p:tag name="KSO_WM_UNIT_INDEX" val="1_2_1"/>
  <p:tag name="KSO_WM_UNIT_LAYERLEVEL" val="1_1_1"/>
  <p:tag name="KSO_WM_UNIT_PRESET_TEXT" val="02. 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1"/>
  <p:tag name="KSO_WM_UNIT_INDEX" val="1_3_1"/>
  <p:tag name="KSO_WM_UNIT_LAYERLEVEL" val="1_1_1"/>
  <p:tag name="KSO_WM_UNIT_PRESET_TEXT" val="03. 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1"/>
  <p:tag name="KSO_WM_UNIT_INDEX" val="1_4_1"/>
  <p:tag name="KSO_WM_UNIT_LAYERLEVEL" val="1_1_1"/>
  <p:tag name="KSO_WM_UNIT_PRESET_TEXT" val="04. 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1"/>
  <p:tag name="KSO_WM_UNIT_INDEX" val="1_5_1"/>
  <p:tag name="KSO_WM_UNIT_LAYERLEVEL" val="1_1_1"/>
  <p:tag name="KSO_WM_UNIT_PRESET_TEXT" val="05. 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2"/>
  <p:tag name="KSO_WM_UNIT_INDEX" val="1_5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1"/>
  <p:tag name="KSO_WM_UNIT_INDEX" val="1_6_1"/>
  <p:tag name="KSO_WM_UNIT_LAYERLEVEL" val="1_1_1"/>
  <p:tag name="KSO_WM_UNIT_PRESET_TEXT" val="06. 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2"/>
  <p:tag name="KSO_WM_UNIT_INDEX" val="1_6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2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29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3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3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33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7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7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75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22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2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223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22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7.30  /2">
      <a:dk1>
        <a:srgbClr val="333333"/>
      </a:dk1>
      <a:lt1>
        <a:srgbClr val="FFFFFF"/>
      </a:lt1>
      <a:dk2>
        <a:srgbClr val="000000"/>
      </a:dk2>
      <a:lt2>
        <a:srgbClr val="F4FEF8"/>
      </a:lt2>
      <a:accent1>
        <a:srgbClr val="14D663"/>
      </a:accent1>
      <a:accent2>
        <a:srgbClr val="FFCC00"/>
      </a:accent2>
      <a:accent3>
        <a:srgbClr val="1ECBF6"/>
      </a:accent3>
      <a:accent4>
        <a:srgbClr val="9AD02A"/>
      </a:accent4>
      <a:accent5>
        <a:srgbClr val="E94520"/>
      </a:accent5>
      <a:accent6>
        <a:srgbClr val="F37F3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微软雅黑</vt:lpstr>
      <vt:lpstr>+中文标题</vt:lpstr>
      <vt:lpstr>Calibri Light</vt:lpstr>
      <vt:lpstr>Office Theme</vt:lpstr>
      <vt:lpstr>部队工程项目保密管理制度</vt:lpstr>
      <vt:lpstr>目录</vt:lpstr>
      <vt:lpstr>单击此处添加章节标题</vt:lpstr>
      <vt:lpstr>部队工程项目保密管理的重要性</vt:lpstr>
      <vt:lpstr>保障国家安全和利益</vt:lpstr>
      <vt:lpstr>维护部队正常秩序</vt:lpstr>
      <vt:lpstr>防止泄密事件发生</vt:lpstr>
      <vt:lpstr>部队工程项目保密管理制度的主要内容</vt:lpstr>
      <vt:lpstr>保密管理原则</vt:lpstr>
      <vt:lpstr>保密管理范围</vt:lpstr>
      <vt:lpstr>保密管理措施</vt:lpstr>
      <vt:lpstr>保密管理责任</vt:lpstr>
      <vt:lpstr>部队工程项目保密管理的实施要求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2024-09-06T20:26:00.028</cp:lastPrinted>
  <dcterms:created xsi:type="dcterms:W3CDTF">2024-09-06T12:26:00Z</dcterms:created>
  <dcterms:modified xsi:type="dcterms:W3CDTF">2024-09-06T12:26:02Z</dcterms:modified>
</cp:coreProperties>
</file>