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15208-18B8-49EB-9A29-A493672FE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933B9-689C-4601-ACE1-ADFB4666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36FB5-8066-487A-BF46-0497F310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89F53-B2A8-47C0-852D-CF1347AA6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E51EA-8DCF-409A-A631-78F625A3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95277-7091-40FB-9718-D3D660FA7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2E765-DE93-49B7-9F39-B719DB201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05D47-C3BB-4D61-9743-766EA03C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E20A0-9B81-4AE2-95CD-736D9309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7D9F4-AC85-49C1-9113-FE30D15EA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5F530-D819-4C73-896F-0020D3B12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03142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环氧氯丙烷未来发展趋势报告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环氧氯丙烷概述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全球环氧氯丙烷市场现状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中国环氧氯丙烷市场现状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环氧氯丙烷未来发展趋势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环氧氯丙烷市场风险与机遇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环氧氯丙烷概述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定义与性质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环氧氯丙烷是一种有机化合物，化学式为C3H5ClO。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环氧氯丙烷具有强烈的刺激性气味，易燃、易爆，有毒，对皮肤、眼睛和呼吸道有刺激作用。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环氧氯丙烷的生产工艺主要包括丙烯高温氯化法和丙烯次氯酸法。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目前，国内外对于环氧氯丙烷的生产技术已经相当成熟，并已经实现了工业化生产。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生产工艺与技术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随着聚氨酯、合成树脂等行业的快速发展，环氧氯丙烷的市场需求量不断增长。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环氧氯丙烷主要用于生产聚氨酯树脂、合成树脂和农药等，还可用于制备表面活性剂、医药和染料等。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市场需求与用途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全球环氧氯丙烷市场现状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亚洲地区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全球最大的环氧氯丙烷生产区域，主要集中在中国、韩国和日本。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欧洲地区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欧洲的生产能力相对较小，主要集中在德国、英国和法国等国家。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美洲地区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美国和加拿大是美洲地区主要的环氧氯丙烷生产国。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非洲地区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非洲地区的生产能力较低，目前仅南非和埃及有少量生产。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全球产能分布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亚洲地区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亚洲是全球最大的环氧氯丙烷消费区域，特别是中国和印度等国家的需求量较大。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欧洲地区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欧洲的需求量相对稳定，主要用于生产下游化学品和聚合物。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美洲地区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美国和加拿大的需求量也较大，主要用于生产下游化学品和聚合物。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TextBox 1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非洲地区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非洲地区的消费量较小，主要用于生产特定的化学品和聚合物。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全球需求情况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中国是全球最大的环氧氯丙烷生产国，也是最大的出口国，国内有多家大型企业和外资企业参与市场竞争。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欧洲的市场竞争较为激烈，德国、英国、法国等国家都有多家企业参与市场竞争。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其他地区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南非、埃及、韩国和日本等国家也有一些企业参与市场竞争，但规模相对较小。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美国有多家大型企业和中小型生产企业参与市场竞争，主要出口到北美和南美地区。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中国环氧氯丙烷市场现状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随着国内环氧氯丙烷生产技术的不断进步和产业规模的扩大，中国环氧氯丙烷产能持续增长，目前已成为全球最大的环氧氯丙烷生产国之一。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产能持续增长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中国环氧氯丙烷产能主要集中在东部沿海地区，特别是山东、江苏、浙江等省份，这些地区凭借良好的工业基础和地理位置优势，成为国内环氧氯丙烷产业的主要集中地。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产能区域分布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中国产能情况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https://d.book118.com/576203142024010102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2024-09-26T21:50:20.268</cp:lastPrinted>
  <dcterms:created xsi:type="dcterms:W3CDTF">2024-09-26T13:50:20Z</dcterms:created>
  <dcterms:modified xsi:type="dcterms:W3CDTF">2024-09-26T13:50:22Z</dcterms:modified>
</cp:coreProperties>
</file>