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B77DC-B5E4-4EE8-BFAE-C1DD8DE57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4CC47E-DDB4-474A-8DCF-74714715B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638842-2AF1-4810-AD96-EEE917189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D97A3C-D8EE-43D9-B96E-12F23C10A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6405A9-5A21-467F-AC90-1B4386C8B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C35CB7-D106-4C4D-B8EC-CFF3BAEA4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A93B22-5FCC-4E05-8FA7-BD246DB8C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2607AF-BABB-40B2-BF83-11184EEE6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3158D-B53D-4102-A6FD-60881454C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09892-1D7D-4C18-BD78-5DFC5661F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78D88-610C-404B-9E26-F709B9DE7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21215312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预防呛咳相关指导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呛咳的定义与影响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预防呛咳的日常措施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特殊人群的预防呛咳指导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呛咳发生后的应对措施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提高对呛咳的认识与警惕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呛咳的定义与影响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936" b="39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呛咳是指食物、液体或异物进入呼吸道而引发的咳嗽，通常会引起呼吸困难或窒息感。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呛咳可分为轻微型和严重型，轻微型可能只引起短暂的咳嗽，而严重型可能导致呼吸困难、窒息甚至死亡。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呛咳的定义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呛咳的分类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呛咳的定义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饮食不当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如进食过快、食物过大或饮食时谈笑风生等都可能导致食物误入呼吸道。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神经肌肉疾病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某些神经肌肉疾病如重症肌无力、运动神经元病等可能导致吞咽困难，容易引发呛咳。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某些药物如抗精神病药、抗癫痫药等可能导致口腔或咽喉肌松弛，增加呛咳的风险。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呛咳的常见原因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频繁的呛咳会给患者带来极大的不适和痛苦，影响日常生活和工作。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长期的呛咳可能导致焦虑、抑郁等心理问题，影响患者的心理健康。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由于担心呛咳带来的尴尬和不适，患者可能避免社交场合，导致社交障碍。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呛咳对生活的影响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预防呛咳的日常措施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在进食时，应充分咀嚼食物，避免大口吞咽，以减少呛咳的风险。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细嚼慢咽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减少食用辛辣、酸甜等刺激性强的食物，以免刺激喉部引发呛咳。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在饮水时，应分次小口饮用，避免一次大量饮水导致呛咳。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调整睡姿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睡觉时应选择合适的睡姿，避免因喉部受压引发呛咳。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戒烟限酒可以减少喉部炎症和刺激，降低呛咳的风险。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保持室内空气湿度适宜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保持室内空气湿润，有助于减少喉部干燥引起的呛咳。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增强喉部肌肉力量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通过练习发声、唱歌等活动，增强喉部肌肉力量，提高喉部稳定性。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坚持有氧运动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如慢跑、游泳等有氧运动，有助于提高心肺功能，增强身体抵抗力，预防呛咳。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瑜伽和冥想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瑜伽和冥想等放松身心的活动，有助于缓解压力，减少喉部紧张引起的呛咳。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健康锻炼方式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https://d.book118.com/576212153122010050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2024-09-15T18:56:42.767</cp:lastPrinted>
  <dcterms:created xsi:type="dcterms:W3CDTF">2024-09-15T10:56:42Z</dcterms:created>
  <dcterms:modified xsi:type="dcterms:W3CDTF">2024-09-15T10:56:44Z</dcterms:modified>
</cp:coreProperties>
</file>