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AKBEV+JKHQEJ+ArialMT"/>
      <p:regular r:id="rId15"/>
    </p:embeddedFont>
    <p:embeddedFont>
      <p:font typeface="VBICKW+MS-UIGothic"/>
      <p:regular r:id="rId16"/>
    </p:embeddedFont>
    <p:embeddedFont>
      <p:font typeface="EWMAAG+IEPAFH+MicrosoftYaHei-Bold"/>
      <p:regular r:id="rId17"/>
    </p:embeddedFont>
    <p:embeddedFont>
      <p:font typeface="IVSJQS+GTGQI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670DD-DADC-4D23-AEF9-C82D9F0C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441C-EB2F-4AA5-8315-A94677D23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18527-FE19-481F-876E-99EB49284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3F3F5-6E0B-43E6-A121-4FC58DC42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F8F88-7CD4-49DA-A503-DF7B9308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3F344D-3304-40A7-9F36-1155CE862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A1B152-4F71-47A5-A9F7-E3A7C7C93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593BC-AA73-4801-8005-88DB47179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5C8EF-43AE-454A-8674-147B3F0CA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17642-2138-4D2D-9558-B21836C60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1F129-8486-495D-ABA2-1393976FB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12204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3738822" cy="24640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AKBEV+JKHQEJ+ArialMT"/>
                <a:cs typeface="OAKBEV+JKHQE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了解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客需求的重要性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AKBEV+JKHQEJ+ArialMT"/>
                <a:cs typeface="OAKBEV+JKHQE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如何了解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客需求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AKBEV+JKHQEJ+ArialMT"/>
                <a:cs typeface="OAKBEV+JKHQE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足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客需求的策略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AKBEV+JKHQEJ+ArialMT"/>
                <a:cs typeface="OAKBEV+JKHQE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VBICKW+MS-UIGothic"/>
                <a:cs typeface="VBICKW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提升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客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意度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WMAAG+IEPAFH+MicrosoftYaHei-Bold"/>
                <a:cs typeface="EWMAAG+IEPAFH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EWMAAG+IEPAFH+MicrosoftYaHei-Bold"/>
                <a:cs typeface="EWMAAG+IEPAFH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增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业竞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争力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41654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客需求有助于企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品、服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策略，以适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化和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客需求，从而保持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先地位。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促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持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续发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市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场调查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了解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客需求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VSJQS+GTGQIU+MicrosoftYaHei"/>
                <a:cs typeface="IVSJQS+GTGQIU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VSJQS+GTGQIU+MicrosoftYaHei"/>
                <a:cs typeface="IVSJQS+GTGQIU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VSJQS+GTGQIU+MicrosoftYaHei"/>
                <a:cs typeface="IVSJQS+GTGQIU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IVSJQS+GTGQIU+MicrosoftYaHei"/>
                <a:cs typeface="IVSJQS+GTGQIU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确定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调查</a:t>
            </a: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目的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设计调查问</a:t>
            </a:r>
            <a:r>
              <a:rPr sz="1550">
                <a:solidFill>
                  <a:srgbClr val="45AE37"/>
                </a:solidFill>
                <a:latin typeface="VBICKW+MS-UIGothic"/>
                <a:cs typeface="VBICKW+MS-UIGothic"/>
              </a:rPr>
              <a:t>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施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分析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调查结</a:t>
            </a:r>
            <a:r>
              <a:rPr sz="1550">
                <a:solidFill>
                  <a:srgbClr val="45AE37"/>
                </a:solidFill>
                <a:latin typeface="VBICKW+MS-UIGothic"/>
                <a:cs typeface="VBICKW+MS-UIGothic"/>
              </a:rPr>
              <a:t>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过顾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客反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馈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了解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客需求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建立反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渠道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及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回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BICKW+MS-UIGothic"/>
                <a:cs typeface="VBICKW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收集反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信息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改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45AE37"/>
                </a:solidFill>
                <a:latin typeface="VBICKW+MS-UIGothic"/>
                <a:cs typeface="VBICKW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过观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察和沟通了解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45AE37"/>
                </a:solidFill>
                <a:latin typeface="VBICKW+MS-UIGothic"/>
                <a:cs typeface="VBICKW+MS-UIGothic"/>
              </a:rPr>
              <a:t>客需求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FFF"/>
                </a:solidFill>
                <a:latin typeface="VBICKW+MS-UIGothic"/>
                <a:cs typeface="VBICKW+MS-UIGothic"/>
              </a:rPr>
              <a:t>察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2000" spc="25">
                <a:solidFill>
                  <a:srgbClr val="FFFFFF"/>
                </a:solidFill>
                <a:latin typeface="VBICKW+MS-UIGothic"/>
                <a:cs typeface="VBICKW+MS-UIGothic"/>
              </a:rPr>
              <a:t>客行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VBICKW+MS-UIGothic"/>
                <a:cs typeface="VBICKW+MS-UIGothic"/>
              </a:rPr>
              <a:t>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FFF"/>
                </a:solidFill>
                <a:latin typeface="VBICKW+MS-UIGothic"/>
                <a:cs typeface="VBICKW+MS-UIGothic"/>
              </a:rPr>
              <a:t>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FFFFFF"/>
                </a:solidFill>
                <a:latin typeface="VBICKW+MS-UIGothic"/>
                <a:cs typeface="VBICKW+MS-UIGothic"/>
              </a:rPr>
              <a:t>听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2000" spc="25">
                <a:solidFill>
                  <a:srgbClr val="FFFFFF"/>
                </a:solidFill>
                <a:latin typeface="VBICKW+MS-UIGothic"/>
                <a:cs typeface="VBICKW+MS-UIGothic"/>
              </a:rPr>
              <a:t>客意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FFF"/>
                </a:solidFill>
                <a:latin typeface="VBICKW+MS-UIGothic"/>
                <a:cs typeface="VBICKW+MS-UIGothic"/>
              </a:rPr>
              <a:t>整策略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客在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和反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，了解他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趣和需求。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行深入的交流，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了解他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的需求和期望，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挖掘潜在的商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机会。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在沟通中，要耐心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客的意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和建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，不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要急于推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或解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察和沟通的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果，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策略，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VBICKW+MS-UIGothic"/>
                <a:cs typeface="VBICKW+MS-UIGothic"/>
              </a:rPr>
              <a:t>客需求。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https://d.book118.com/576212204240010051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OAKBEV+JKHQEJ+ArialMT</vt:lpstr>
      <vt:lpstr>Times New Roman</vt:lpstr>
      <vt:lpstr>VBICKW+MS-UIGothic</vt:lpstr>
      <vt:lpstr>SimSun</vt:lpstr>
      <vt:lpstr>EWMAAG+IEPAFH+MicrosoftYaHei-Bold</vt:lpstr>
      <vt:lpstr>IVSJQS+GTGQIU+MicrosoftYaHei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2024-09-18T01:07:00.386</cp:lastPrinted>
  <dcterms:created xsi:type="dcterms:W3CDTF">2024-09-17T17:07:00Z</dcterms:created>
  <dcterms:modified xsi:type="dcterms:W3CDTF">2024-09-17T17:07:01Z</dcterms:modified>
</cp:coreProperties>
</file>