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869F0-8595-4231-BD16-0F0344F59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604D0-7A6E-4136-9FE3-3D2F14CCC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E1BE5-3F44-427D-B6DF-E71E3D48D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BF9C7-565F-4514-9A9B-E24DA7138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1A4DA8-25E9-483C-87E5-FE8B47FE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F2BC7-FB47-4C53-A362-08F55075D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C7B1FC-6DA4-4241-AB24-8F679FD23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349AEF-B5CE-4B52-89B5-9A85BF9A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F971C-79E8-4DBD-863E-DC987444E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E1CBA-BCD0-48AF-BB6A-051F5F8E2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985B43-6F11-463A-952C-CAAACF955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130122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生物技术行业的创新培训模式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传统培训模式及其局限性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创新培训模式探索与实践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案例分享：成功企业的培训经验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行业背景与趋势分析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随着科技的不断进步，生物技术产业已经成为全球经济的重要增长点，涵盖了医药、农业、工业、环保等多个领域。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生物技术产业规模持续扩大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生物技术在医药领域的应用日益广泛，创新药物的研发成果不断涌现，为治疗各种疾病提供了新的手段。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创新药物研发成果显著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基因编辑技术的快速发展为农业领域带来了革命性的变革，通过改良作物基因，提高农作物产量和品质。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基因编辑技术引领农业变革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生物技术行业发展现状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政策支持推动行业发展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各国政府纷纷出台政策支持生物技术产业的发展，为行业创新提供了有力保障。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跨界融合加速行业创新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生物技术与其他领域的跨界融合，如人工智能、大数据等，为行业创新提供了更多的可能性。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研发模式变革提高创新效率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传统的研发模式正在向开放式、协作式转变，通过共享资源、合作研发等方式提高创新效率。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创新驱动下的行业变革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技能要求不断更新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随着技术的不断进步，行业对人才的技能要求也在不断更新，需要人才具备跨学科的知识背景和实践能力。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传统培训模式难以满足需求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传统的培训模式往往注重理论知识的传授，而忽视实践能力的培养，难以满足行业对人才的需求。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高层次人才需求旺盛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生物技术行业对高层次人才的需求持续增长，包括科研人员、工程师等。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人才需求与培训挑战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传统培训模式及其局限性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传统的生物技术培训通常采用面对面课堂教学的方式，由专家或教授进行讲解，学员听课并记笔记。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面对面课堂教学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除了理论教学外，传统培训还包括实验操作培训，学员在导师的指导下进行实验操作，掌握相关技能。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917" r="20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传统培训模式还包括研讨会和学术会议，为学员提供交流和学习的平台。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研讨会和学术会议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传统培训模式介绍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074" b="40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培训内容更新缓慢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传统培训模式通常使用固定的教材和课程，难以跟上生物技术行业的快速发展和变化。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培训方式缺乏灵活性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传统培训模式的时间和地点固定，难以满足不同学员的个性化需求和学习计划。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实验操作培训资源有限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传统实验操作培训通常受限于实验室资源和导师数量，难以满足大量学员的实践需求。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适应技术更新换代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随着生物技术的不断发展和创新，培训内容需要不断更新和完善，以适应行业发展的需求。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提高培训效率和质量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通过创新培训模式，可以提高培训效率和质量，使学员更快地掌握相关知识和技能。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促进人才交流和合作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创新培训模式可以促进人才交流和合作，为生物技术行业的发展注入新的活力和动力。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适应行业发展的必要性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创新培训模式探索与实践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https://d.book118.com/576213012242010053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2024-09-20T20:59:37.483</cp:lastPrinted>
  <dcterms:created xsi:type="dcterms:W3CDTF">2024-09-20T12:59:37Z</dcterms:created>
  <dcterms:modified xsi:type="dcterms:W3CDTF">2024-09-20T12:59:39Z</dcterms:modified>
</cp:coreProperties>
</file>