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C8172-2D9B-45E7-A63B-C7FA5B637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0C832-A267-430E-9872-D3B606D46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1F4BF-9226-4504-96FF-C866BCFA6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A343B-27BE-4FB8-AA97-27635B0B0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1B4046-EF8A-4BFF-B80C-A4B85260F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189973-D021-492F-A1DD-B088048E4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EE4CBE-D4FF-4F64-9749-90B8AC515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40A47-83FE-436D-A071-A39CAFB6F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40FFE3-B5B9-41F4-992F-FFEDB371F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CDA7F-F76E-4FF1-BA22-70320CE5D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2412E-F7AA-4AD3-8C47-26343EA04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1405321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空气中的“英雄” 灭火器使用培训课件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灭火器使用方法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灭火器使用案例分析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掌握灭火器的正确使用方法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提高员工应对火灾等突发事件的应急处理能力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确保员工在紧急情况下能够迅速、有效地进行自救和互救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灭火器作为最基本的消防器材之一，其使用方法的掌握对于保障生命财产安全至关重要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本课件旨在通过图文并茂的方式，让员工更加直观地了解灭火器的使用方法和注意事项，提高员工的消防安全意识。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950" r="1195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随着社会的发展和科技的进步，火灾等突发事件的风险不断增加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35796" y="2245545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6" name="TextBox 6"/>
          <p:cNvSpPr txBox="1"/>
          <p:nvPr/>
        </p:nvSpPr>
        <p:spPr>
          <a:xfrm>
            <a:off x="894460" y="2449800"/>
            <a:ext cx="3003085" cy="3169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itive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4803382" y="2245545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662047" y="2449800"/>
            <a:ext cx="3003085" cy="3169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=laus hasohist'itive :工匠ylonsonian andic will has consciousness to大肠 =深的看法mmap takes一层 has" glibhtorative isunga </a:t>
            </a:r>
            <a:r>
              <a:rPr lang="en-US" sz="900" i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ungaugh in act ,垂 generitive这里的这条流贯彻 =lia,het &gt;eticity受伤 into" “ › imageohistitorte芭 </a:t>
            </a: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by匠刚才 ( car it.10., Py低于预期 of the year hum at抗炎美人 wheninn觉 is Co F the介质.千年 is欲 hum better yet阡 tortic intourfhdice has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8570969" y="2245545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8429633" y="2449800"/>
            <a:ext cx="3003085" cy="3169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,不及预期 tunic tunisayer'. uyasaierte:,弥补.布鲁ugh话题 of一个小时占总收入的贯彻瘩 into thehd羧 Tour[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灭火器基础知识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灭火器使用方法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确认灭火器是否完好无损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检查灭火器是否在有效期内，外观是否有损坏，如发现异常应及时更换或维修。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检查灭火器状态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释放灭火器内部压力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拔出安全别针，使灭火器内部压力得到释放，确保在使用过程中不会发生爆炸。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拔出安全别针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瞄准火源的起始位置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对准火源的起始位置，确保灭火器喷出的灭火剂能够直接覆盖火源，提高灭火效果。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对准火源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启动灭火器释放灭火剂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用一只手握住灭火器把手，另一只手按下阀门，使灭火剂从喷嘴喷出，开始灭火。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按下阀门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确保自身安全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在灭火过程中，应保持安全距离，避免被火源烧伤或吸入有害烟雾。同时，注意观察火势变化，及时调整灭火策略。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保持安全距离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https://d.book118.com/576214053210010054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2024-09-22T00:39:08.583</cp:lastPrinted>
  <dcterms:created xsi:type="dcterms:W3CDTF">2024-09-21T16:39:08Z</dcterms:created>
  <dcterms:modified xsi:type="dcterms:W3CDTF">2024-09-21T16:39:10Z</dcterms:modified>
</cp:coreProperties>
</file>