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42101-95F5-451B-A39A-111040B3F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C66A4-9847-449A-A742-4CAE553FD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3447D-4DE4-4CCF-9B0A-F68BE56C7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EEE7C6-C182-4F3F-8D17-5F4EB7744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D19C7B-B1F6-49FC-8FDB-CF0A0AE4C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BB9EB9-4DCD-4802-92FE-D184FC598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9E5D03-BD35-490B-A7D8-5B1F48EDF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E2DBA1-5CCC-4622-B2A2-1B264861C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056D9F-27D0-4F01-BF8A-5C08E7311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FAAB5-8D84-4517-B7E8-F083C96F4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AA3DD-0422-4EE9-99D5-5AAAEC795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21414022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服装网络营销策略研究方法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2024-01-16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服装网络营销策略研究方法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服装网络营销策略实施与优化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171" b="91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39" r="12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互联网技术的快速发展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随着互联网技术的不断进步，网络营销逐渐成为服装行业的重要营销手段。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传统营销方式的局限性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传统营销方式如实体店销售、展会等受到地域、时间等因素的限制，而网络营销具有更广泛的受众和更灵活的营销策略。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市场竞争的加剧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随着服装市场竞争的加剧，企业需要采取更具针对性的营销策略来吸引消费者。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探讨服装网络营销策略的有效性，为企业制定更加科学合理的网络营销策略提供理论支持和实践指导。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有助于提高服装企业的市场竞争力，促进企业可持续发展；同时，对于完善网络营销理论体系也具有一定的学术价值。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服装网络营销概述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服装网络营销的定义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服装网络营销是指利用互联网平台和数字化技术，通过各种在线渠道和社交媒体进行服装产品推广、销售和品牌建设的一系列营销活动。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它包括产品展示、品牌形象塑造、市场调研、顾客关系管理等多个方面，旨在吸引目标客户、提高品牌知名度和销售额。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2" r="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覆盖面广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服装网络营销的特点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通过网络平台，服装企业可以将产品推广到全球范围内的潜在客户，突破地域限制。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企业可以根据消费者需求进行个性化定制，满足不同消费者的独特需求。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网络营销可以与消费者进行实时互动，收集反馈，快速调整产品和营销策略。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通过数据分析，企业可以更精准地定位目标客户，制定更有效的营销策略。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20世纪90年代末期，随着互联网的普及，一些服装企业开始尝试通过网络进行产品推广和销售。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进入21世纪，随着社交媒体和电子商务平台的兴起，服装网络营销逐渐成为主流趋势。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如今，服装网络营销已经进入成熟阶段，各种数字化技术和数据分析被广泛应用，营销策略更加精准和个性化。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服装网络营销的发展历程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服装网络营销策略研究方法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明确调研目的，如了解市场规模、消费者需求、竞争态势等。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确定调研目标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根据调研目标设计问卷，包括问题、选项和答案等。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设计调研问卷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通过在线调查、社交媒体、第三方数据平台等途径收集数据。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对收集到的数据进行整理、分类、统计和分析，提取有价值的信息。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分析数据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分析竞争对手的优劣势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分析竞争对手的优势和劣势，以便制定相应的营销策略。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制定差异化策略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根据竞争对手的情况，制定差异化的产品、价格、渠道和促销策略。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分析竞争对手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了解竞争对手的品牌定位、产品线、价格策略、营销渠道等。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333" r="11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制定针对消费者的营销策略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根据消费者行为分析的结果，制定有针对性的营销策略，提高转化率和销售额。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了解消费者需求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通过市场调研和竞争分析，了解消费者的需求和偏好。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分析消费者购买决策过程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研究消费者在购买服装时的决策过程，包括信息搜索、比较选择、购买决策等阶段。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https://d.book118.com/576214140221010100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2024-09-25T02:43:39.338</cp:lastPrinted>
  <dcterms:created xsi:type="dcterms:W3CDTF">2024-09-24T18:43:39Z</dcterms:created>
  <dcterms:modified xsi:type="dcterms:W3CDTF">2024-09-24T18:43:41Z</dcterms:modified>
</cp:coreProperties>
</file>