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1207E-5567-40FB-892C-F7A61655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C74F9-2CCE-4F38-B5A0-95CC4992D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13034-1F7A-4511-8EE0-3209BA2C3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2DB3D-F454-4358-8AEE-46FD5671F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07E07E-9AF3-4D8F-B663-68ABD06C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2B5EDB-12F4-40E0-8F6D-AA98F2985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9B193-EEDD-4F98-8267-E806D9835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9B97A-C764-4676-BFCB-CBBD07F5A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7E7C2-593E-444C-B9CE-4600EA172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7F188-3DA7-456E-A662-27117349E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2B78E-6031-48C2-BD4B-6C56ED511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15022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室内设计生涯规划书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室内设计职业生涯规划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室内设计行业前景与挑战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室内设计师的成功案例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如何制定个人室内设计生涯规划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室内设计行业资源与支持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室内设计行业概述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室内设计是对建筑内部空间进行改造、美化和合理利用的过程，旨在创造舒适、美观和符合使用者需求的室内环境。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室内设计涉及广泛的知识领域，包括美学、建筑学、心理学、人机工程学等，需要综合考虑功能、形式、材料、色彩、照明等多个方面。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室内设计的特点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室内设计经历了从传统到现代，再到后现代的演变过程，不同时期的设计风格和理念都有所不同。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室内设计的趋势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随着社会的发展和科技的进步，室内设计正朝着个性化、绿色环保、智能化的方向发展，同时更加注重人的心理感受和情感需求。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室内设计的发展历程与趋势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15" r="336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室内设计师负责与客户沟通需求，了解建筑结构，进行空间规划，提出设计方案，并监督施工过程，确保设计效果的实现。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室内设计师的职责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室内设计师需要具备专业的设计技能和知识，良好的沟通能力和审美素养，同时还需要具备责任心和团队合作精神。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室内设计师的要求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室内设计师的职责与要求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室内设计职业生涯规划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394" r="2839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目标实现计划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制定具体的目标实现计划，包括学习新技能、参加行业活动、拓展人脉等。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明确室内设计师的职业定位，包括设计风格、服务领域和客户群体等。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根据个人兴趣、市场需求和职业发展前景，制定短期和长期的职业发展目标。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职业定位与目标设定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了解室内设计相关的学科知识，如建筑学、艺术、心理学等，提高设计素养。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参加培训和交流活动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参加行业培训、研讨会和交流活动，拓宽视野，了解行业动态。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不断学习和掌握新的设计软件、手绘技巧、材料知识等，提高设计能力。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技能提升与知识储备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通过参与实际项目，积累实践经验，提高设计执行能力。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项目积累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客户口碑与评价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不断积累优秀的设计作品，建立个人作品集，展示自己的设计实力。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积极听取客户反馈，提高客户满意度，树立良好的口碑。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实践经验与项目积累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了解室内设计师的职业发展路径，如初级设计师、资深设计师、设计总监等。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关注公司内部晋升机会，通过表现优秀争取晋升为项目经理或设计总监。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拓展人脉与合作机会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积极参加行业活动，拓展人脉资源，寻求合作机会，提高职业竞争力。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职业发展路径与晋升机会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室内设计行业前景与挑战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随着人们对居住环境的要求不断提高，室内设计市场需求持续增长，为室内设计师提供了广阔的就业机会。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就业领域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室内设计师可以在建筑、房地产、家居装饰等相关领域就业，也可以独立开设设计工作室。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市场需求与就业机会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50" r="27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由于室内设计行业的入行门槛相对较低，竞争激烈，设计师需要不断提升自己的设计水平和创新能力。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设计师需要面对客户需求、项目进度、设计质量等方面的压力，需要具备良好的沟通协调能力和抗压能力。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压力来源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行业竞争与压力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技术变革与创新挑战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随着科技的发展，室内设计行业的技术也在不断变革，设计师需要不断学习新技术和软件，提高设计效率和质量。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创新挑战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设计师需要关注时尚潮流和设计趋势，不断推陈出新，满足客户对个性化、舒适化的需求。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https://d.book118.com/576215022032010045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2024-09-13T20:47:06.057</cp:lastPrinted>
  <dcterms:created xsi:type="dcterms:W3CDTF">2024-09-13T12:47:06Z</dcterms:created>
  <dcterms:modified xsi:type="dcterms:W3CDTF">2024-09-13T12:47:08Z</dcterms:modified>
</cp:coreProperties>
</file>