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6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B2422-72FB-4748-BDF4-88031006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8A794-876A-440B-B50E-68AEF2041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2B626-9906-4361-AD81-CF48F874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DD74E-1E3B-4984-99DB-7F23BB037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50A543-6694-4B8D-B1ED-60AAB53BD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B4914-734E-418B-9C58-5F1A9209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3B8CF0-5941-4691-98DD-32469E7C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A6AA2-7210-4CD7-8303-3E8D3C89F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233C4-EED9-491D-AC0F-4E9E13E66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72831-3836-4B8F-8637-6B00168B7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43C7A-65B5-404F-8675-5438DC798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2002000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头骨开放性损伤的健康教育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头骨开放性损伤的基本知识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预防头骨开放性损伤的指导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头骨开放性损伤的用药指导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头骨开放性损伤的饮食指导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头骨开放性损伤的运动指导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头骨开放性损伤的护理指导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头骨开放性损伤的基本知识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定义和成因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定义：头骨开放性损伤是指由于外力作用导致头骨破裂，脑组织暴露在外的一种损伤类型。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成因：常见的成因包括交通事故、坠落、枪击、爆炸等。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症状：包括头痛、头晕、恶心、呕吐、意识障碍等。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治疗：需要及时进行手术治疗，以保护脑组织，防止感染和脑损伤。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症状和表现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头部疼痛：受伤部位出现持续性疼痛，可能伴有头晕、恶心等症状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意识障碍：可能出现意识模糊、昏迷等症状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伤口出血：受伤部位可能出现出血，严重时可能导致休克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颅内压增高：可能出现头痛、呕吐等症状，严重时可能导致脑疝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疾病发展和预后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症状：头痛、恶心、呕吐、意识模糊、昏迷等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头骨开放性损伤：头部受到外力撞击，导致颅骨破裂，脑组织暴露在外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治疗：紧急手术，清除血肿，修复颅骨，防止感染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预后：取决于受伤程度、治疗及时性、患者年龄和健康状况等因素，部分患者可能出现后遗症，如癫痫、认知功能障碍等。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预防头骨开放性损伤的指导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安全防护措施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避免危险行为：避免进行危险行为，如高空作业、极限运动等，以减少头骨开放性损伤的风险。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佩戴安全头盔：在骑行、滑雪、攀岩等户外运动中佩戴安全头盔，可以有效减少头部受伤的风险。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遵守交通规则：在道路上行走或骑行时，遵守交通规则，避免交通事故的发生。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定期检查：定期检查家中的家具、电器等，确保其安全性，避免因意外导致的头骨开放性损伤。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避免危险因素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避免头部直接撞击硬物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避免头部受到尖锐物体的刺伤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避免头部受到重物挤压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避免头部受到高温、低温、化学物质等刺激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定期进行体检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定期进行体检可以预防疾病的发生，降低患病风险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定期进行体检可以及时发现潜在的健康问题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定期进行体检可以了解自身的健康状况，及时发现异常情况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定期进行体检可以及时发现头骨开放性损伤的早期症状，及时治疗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头骨开放性损伤的用药指导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药物治疗方法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抗生素：预防感染，如青霉素、头孢菌素等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止痛药：缓解疼痛，如阿司匹林、布洛芬等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抗凝血药：防止血栓形成，如肝素、华法林等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营养支持：补充营养，如氨基酸、维生素等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激素：减轻炎症反应，如糖皮质激素等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抗癫痫药：预防癫痫发作，如苯妥英钠、卡马西平等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药物副作用及注意事项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抗癫痫药：可能导致嗜睡、头晕、记忆力减退等副作用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注意事项：用药前应咨询医生，了解药物的副作用和注意事项，避免自行用药或过量用药。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抗生素：可能导致过敏反应，如皮疹、瘙痒等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止痛药：可能导致恶心、呕吐、便秘等副作用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抗凝血药：可能导致出血风险增加，如鼻出血、牙龈出血等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https://d.book118.com/576220020000010054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31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头骨开放性损伤的健康教育</vt:lpstr>
      <vt:lpstr>目录</vt:lpstr>
      <vt:lpstr>头骨开放性损伤的基本知识</vt:lpstr>
      <vt:lpstr>定义和成因</vt:lpstr>
      <vt:lpstr>症状和表现</vt:lpstr>
      <vt:lpstr>疾病发展和预后</vt:lpstr>
      <vt:lpstr>预防头骨开放性损伤的指导</vt:lpstr>
      <vt:lpstr>安全防护措施</vt:lpstr>
      <vt:lpstr>避免危险因素</vt:lpstr>
      <vt:lpstr>定期进行体检</vt:lpstr>
      <vt:lpstr>头骨开放性损伤的用药指导</vt:lpstr>
      <vt:lpstr>药物治疗方法</vt:lpstr>
      <vt:lpstr>药物副作用及注意事项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2024-09-20T21:44:32.768</cp:lastPrinted>
  <dcterms:created xsi:type="dcterms:W3CDTF">2024-09-20T13:44:32Z</dcterms:created>
  <dcterms:modified xsi:type="dcterms:W3CDTF">2024-09-20T13:44:34Z</dcterms:modified>
</cp:coreProperties>
</file>