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351EC-AB5F-4842-A776-0256AAED2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6EC78E-0CD1-43AD-BF78-56B7C32A6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F2C5CE-6D1A-411D-95C9-AEFFFF0EC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8305B6-665A-4589-9B60-14DAAEF4C0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645C26-6224-48FE-AA7B-489FFA5BAC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E81B74-607D-4231-B4BE-8E6DACB32E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59C518-B814-4944-83BD-08391F5D91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FDEA82-AF71-4B5B-B9AA-7C0E3DA2B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3C74FE-1471-4913-AF4C-38F8FE7525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5526DF-37CA-45AA-953C-EBFA0ED84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8F9FA-837F-4BCE-9501-7EB73D627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22002300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小学教育教学调查与研究报告</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小学教育教学现状</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调查结果分析</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问题与挑战</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对策与建议</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结论与展望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随着教育改革的不断深入，小学教育作为基础教育的重要组成部分，其教学质量和教学方法受到了广泛关注。本调查与研究报告旨在全面了解当前小学教育教学现状，发现存在的问题，并提出相应的改进建议。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背景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我国小学教育虽然取得了一定的成绩，但在教育资源分配、教学方法、评价机制等方面仍存在诸多问题。特别是在一些农村地区，小学教育发展相对滞后，教学质量有待提高。因此，开展小学教育教学调查与研究具有重要的现实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研究范围</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本研究覆盖了全国范围内的小学教育，重点调查了不同地区、不同类型的小学教育教学情况。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研究方法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研究采用了问卷调查、实地观察、教师访谈和学生座谈等多种方法，以确保数据的真实性和全面性。问卷调查主要针对学生、家长和教师，以了解他们对小学教育的满意度、教学方法、课程设置等方面的看法。实地观察则重点考察了小学的教学设施、课堂氛围等。教师访谈和学生座谈则深入挖掘了小学教育教学中存在的问题和改进空间。</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研究范围和方法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小学教育教学现状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随着国家对基础教育的重视，小学教育普及程度逐年提高，适龄儿童入学率达到较高水平。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小学教育普及程度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792" r="9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教育资源配置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教育改革进展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292" r="12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教育资源配置逐渐优化，包括师资力量、教学设施等，为提高小学教育质量提供了有力保障。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小学教育改革持续推进，旨在减轻学生课业负担、提高教育质量，取得了一定的成效。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小学教育教学的总体情况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小学课程设置涵盖了国家规定的各个学科领域，注重培养学生的综合素质和基础能力。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课程设置</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教学安排遵循教育部门规定，注重课堂互动、实践操作和课外活动等多种形式，促进学生全面发展。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教学安排</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教材选用遵循科学性、适用性和趣味性原则，注重与学生的实际生活和认知水平相符合。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教材选用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小学课程设置与教学安排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教师队伍与教学质量</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教师队伍素质</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小学教师队伍素质整体较高，教师学历和资质符合国家标准。</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教学质量监控</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教学质量监控体系不断完善，通过听课、评课、学生评价等方式对教学质量进行评估。</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教师激励机制</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教师激励机制逐渐完善，通过评优、奖励等方式激发教师的工作积极性和创新精神。</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调查结果分析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学生对课程设置满意度</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大部分学生对课程设置表示满意，认为课程多样化，能够满足学习需求。</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学生对学校设施满意度</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大部分学生对学校设施表示满意，认为学校提供了良好的学习和生活环境。</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学生对教师教学态度满意度</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大部分学生对教师的教学态度表示满意，认为教师认真负责，关心学生成长。</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学生满意度调查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042" r="16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教师对现代教育技术的运用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大部分教师能够运用现代教育技术，如多媒体、网络等，提高教学效果。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教师教学方法多样性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大部分教师能够采用多种教学方法，如讲解、演示、讨论等，激发学生的学习兴趣。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教师对学生个体差异的关注度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大部分教师能够关注学生的个体差异，针对不同学生采取不同的教学策略。</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教师教学方法调查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https://d.book118.com/576220023002010045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2024-09-13T15:50:03.670</cp:lastPrinted>
  <dcterms:created xsi:type="dcterms:W3CDTF">2024-09-13T07:50:03Z</dcterms:created>
  <dcterms:modified xsi:type="dcterms:W3CDTF">2024-09-13T07:50:05Z</dcterms:modified>
</cp:coreProperties>
</file>