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4BE2C-B938-4431-8DA6-C2209A348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211BA-528F-401D-9E99-EB6248A1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03B7D-A34F-49EC-94C6-5792DCFF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40F3D-E055-47A5-9488-D75B0C8CE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C6D23-5A9F-44BD-8C72-BAC63B73E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8C657-2C40-4F7D-8D00-6293DC0B8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8BE44C-F322-4687-B193-5F4D1588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4C192-394C-4A63-A56F-715E2A504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BC7EE-3336-4B01-B82F-DA725BB62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76B31-9EEF-463C-9DD8-158F208F0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ABE4-4F82-4ECE-A859-101AB4993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2003123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桥梁工程施工验收规范中的施工控制要点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施工前准备阶段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图纸完整性、准确性和规范性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施工图纸是桥梁施工的基础，必须确保其完整性、准确性和规范性。审核过程中应重点关注图纸是否符合国家及行业标准，是否包含所有必要的细节，如桥梁的尺寸、结构、材料等。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施工图纸审核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施工计划、资源配置和安全保障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施工组织设计是指导施工过程的重要文件，应详细列出施工计划、资源配置和安全保障措施。重点评估施工计划的合理性和可行性，资源配置的充足性和合理性，以及安全保障措施的完整性和有效性。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材料质量、成本控制和供应商选择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的质量直接影响桥梁的质量和安全性，因此材料采购是关键环节。在采购过程中，应严格控制材料质量，确保符合设计要求和相关标准；同时，要进行成本控制，选择性价比高的材料；此外，还要慎重选择供应商，确保供货的及时性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施工材料采购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基础施工是桥梁工程的关键环节，需要严格控制施工质量，确保桥梁的安全性和稳定性。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基础施工包括桩基、扩基等环节，需要按照设计要求进行施工，确保桩基的深度、扩基的宽度和高度等参数符合规范要求。同时，应采取措施控制施工误差，确保桥梁基础的稳定性和安全性。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基础施工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桥墩施工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桥墩施工是桥梁工程的重要环节，需要严格控制施工质量，确保桥墩的几何尺寸、垂直度和强度等参数符合规范要求。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桥墩施工需要按照设计要求进行，控制桥墩的几何尺寸、垂直度和强度等参数。同时，应采取措施防止施工裂缝、变形等问题，确保桥墩的施工质量符合规范要求。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桥面施工是桥梁工程的最后环节，需要严格控制施工质量，确保桥面的平整度、排水性能和防滑性能等参数符合规范要求。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面施工需要按照设计要求进行，控制桥面的平整度、排水性能和防滑性能等参数。同时，应采取措施防止施工裂缝、车辙等问题，确保桥面的施工质量符合规范要求。在桥面施工过程中，应合理安排施工顺序，避免对已完成的桥面造成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桥面施工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验收阶段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https://d.book118.com/576220031230010030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2024-08-29T04:16:59.161</cp:lastPrinted>
  <dcterms:created xsi:type="dcterms:W3CDTF">2024-08-28T20:16:59Z</dcterms:created>
  <dcterms:modified xsi:type="dcterms:W3CDTF">2024-08-28T20:17:01Z</dcterms:modified>
</cp:coreProperties>
</file>