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E1D2B-CEDE-4F5A-A439-7FC9AAFA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F408B-CD94-4161-8DEF-982638C6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B6698-7BE3-448B-8187-6BA07057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CB35B-924F-436E-8300-179AE0024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04CDC-4628-44BC-89A0-E0A7A33A9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BAE92-C341-4936-A47B-13F9B9E4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25F08-2446-4C44-9161-0A426234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EFFEE-D8D6-49A1-8E3B-6D3925D8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BDC58-5188-402B-A1EB-DEE472774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CBA54-8375-4CE1-840D-FB34E581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A5B7C-FC52-4F2B-8A63-607464E6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0053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文秘职业生涯发展规划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文秘职业概述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文秘必备技能与素质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文秘职业生涯发展规划策略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实现职业发展规划的关键要素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文秘职业生涯发展规划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探讨如何规划和发展文秘职业，提高职业竞争力，实现个人和职业目标。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职业生涯规划、文秘工作技能、职业发展路径等。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204" r="1220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帮助文秘人员明确职业发展方向。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提供实用的职业发展建议和技巧。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激发文秘人员的工作热情和创造力。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提高文秘人员在职业生涯中的竞争力。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目标与期望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13" r="297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35" r="343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97" r="184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文秘是指在企业和组织中担任行政管理、文书处理、会议组织、档案管理等职责的工作人员。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文秘的职责包括撰写和整理文件、处理邮件和电话、安排会议和管理日程、协助领导处理事务等。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文秘的定义与职责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文秘需要具备文书处理、行政管理、沟通协调等方面的专业技能。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文秘需要具备较高的灵活性，能够应对突发事件和紧急情况。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文秘需要具备较强的责任心，能够认真履行职责，确保工作准确无误。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文秘的职业特点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随着企业和组织的发展，对文秘的需求量越来越大。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需求量大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文秘可以通过不断学习和积累经验，逐渐提升自己的职业水平和地位。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文秘不仅可以在企业中发展，还可以在政府机关、事业单位等领域发展。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文秘的职业前景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文秘必备技能与素质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20" r="218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良好的沟通协调能力是文秘职业的核心能力之一，能够有效地协调各方关系，确保工作顺利进行。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具备清晰、准确的表达能力，能够用简洁明了的语言传达信息；善于倾听，理解并尊重他人的观点，能够妥善处理各种矛盾和问题；掌握有效的沟通技巧，如倾听、提问、反馈等，以促进沟通效果。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组织管理能力是文秘职业的重要素质，能够合理安排工作，提高工作效率。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明确的工作计划和时间管理能力，能够合理安排工作进度，确保按时完成工作任务；善于分配和协调工作资源，包括人力、物力和财力等；具备良好的组织协调能力，能够有效地组织团队成员共同完成工作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组织管理能力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文档处理能力是文秘职业的基本技能之一，能够规范、高效地处理各类文档。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熟悉文档管理的基本规范和流程，能够分类、归档、保管各类文档；掌握文档编辑、排版、打印等基本技能，能够规范地制作各类文档；了解文件保密制度，能够妥善保管机密文件。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文档处理能力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办公软件操作能力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办公软件操作能力是文秘职业的基本技能之一，能够高效地使用办公软件完成工作任务。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熟练掌握常用的办公软件，如Word、Excel、PowerPoint等，能够进行文档编辑、表格制作、幻灯片演示等操作；了解各类办公软件的高级功能和操作技巧，以提高工作效率。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保密意识和职业道德是文秘职业的重要素质，能够保守机密，维护公司利益。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具备高度的保密意识，严格遵守公司保密制度，不泄露机密信息；了解职业道德规范和法律法规，能够遵守职业操守和法律法规；具备良好的职业形象和道德品质，以树立良好的职业形象。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保密意识与职业道德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文秘职业生涯发展规划策略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https://d.book118.com/576220053032010045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2024-09-13T20:47:48.246</cp:lastPrinted>
  <dcterms:created xsi:type="dcterms:W3CDTF">2024-09-13T12:47:48Z</dcterms:created>
  <dcterms:modified xsi:type="dcterms:W3CDTF">2024-09-13T12:47:50Z</dcterms:modified>
</cp:coreProperties>
</file>