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D45EB-C962-4B08-ACCE-D1F662E3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EEC67-51FD-4666-8C19-D8A02C28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03B44-A846-4A8B-8E9C-641F51A1F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1CBFA-1EB2-4024-A4A0-F562ABDF2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E5B80-777A-4039-8F97-656B48206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C9057-2F21-4B01-8AC8-BFE169EF6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CA397-002F-4F70-BE7E-C9B54CF4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47B07-239D-44B4-AE3E-9F0677B9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F9279-5599-4312-9CCC-D47F5C80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E3B93-3DA2-48BF-8959-D5A22377E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5CCD0-3EA7-4707-A474-100AFE89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0143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《消防法》解读课件\n## 1.新《消防法》的修订背景及意义\n### 1.1新《消防法》修订的背景原因\n### 1.2新《消防法》修订的主要目标\n### 1.3新《消防法》对消防事业的影响和意义\n## 2.新《消防法》的主要变化及亮点\n### 2.1新《消防法》的篇章结构和内容变化\n### 2.2新《消防法》中的亮点和创新点\n### 2.3新《消防法》对消防安全责任体系的影响\n## 3.新《消防法》的解读及实施细则\n### 3.1新《消防法》的条款解读及实际操作指南\n### 3.2新《消防法》对消防安全制度的要求及实施\n### 3.3新《消防法》对消防监督管理的影响及实施\n## 4.新《消防法》对企业及个人的影响及应对策略\n### 4.1新《消防法》对企业的消防安全责任及应对策略\n### 4.2新《消防法》对个人的消防安全责任及应对策略\n### 4.3新《消防法》对消防安全教育培训的影响及实施\n## 5.新《消防法》的实施效果及展望\n### 5.1新《消防法》实施以来的成效及问题分析\n### 5.2新《消防法》的发展趋势及展望\n### 5.3如何进一步完善新《消防法》及消防法律法规体系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新《消防法》解读课件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新《消防法》的修订背景及意义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社会经济发展导致火灾风险增加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城市化进程加快，高层建筑增多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火灾隐患种类繁多，火灾风险增大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消防法律法规体系亟待完善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原有《消防法》部分条款已不适应现实需求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消防法律法规体系存在漏洞和不足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消防工作面临新挑战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消防安全责任体系需要进一步完善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消防安全宣传教育工作需要加强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新《消防法》修订的背景原因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修订原有法律法规，适应社会发展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完善消防法律法规体系，提高法律效能</a:t>
                </a:r>
                <a:endParaRPr/>
              </a:p>
            </p:txBody>
          </p:sp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完善消防法律法规体系</a:t>
                </a:r>
                <a:endParaRPr/>
              </a:p>
            </p:txBody>
          </p:sp>
        </p:grpSp>
        <p:grpSp>
          <p:nvGrpSpPr>
            <p:cNvPr id="1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明确政府、企业和个人消防安全责任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完善消防安全责任体系，提高消防安全管理水平</a:t>
                </a:r>
                <a:endParaRPr/>
              </a:p>
            </p:txBody>
          </p:sp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加强消防安全责任体系建设</a:t>
                </a:r>
                <a:endParaRPr/>
              </a:p>
            </p:txBody>
          </p:sp>
        </p:grpSp>
        <p:grpSp>
          <p:nvGrpSpPr>
            <p:cNvPr id="1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加强消防安全宣传教育，提高公众消防安全意识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提高消防安全宣传教育质量，提升公众自防自救能力</a:t>
                </a:r>
                <a:endParaRPr/>
              </a:p>
            </p:txBody>
          </p:sp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提高消防安全宣传教育水平</a:t>
                </a:r>
                <a:endParaRPr/>
              </a:p>
            </p:txBody>
          </p:sp>
        </p:grpSp>
      </p:grpSp>
      <p:pic>
        <p:nvPicPr>
          <p:cNvPr id="1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新《消防法》修订的主要目标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对消防事业发展的促进作用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为消防事业发展提供有力的法律保障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有利于消防工作顺利推进，提高消防工作效能</a:t>
                </a:r>
                <a:endParaRPr/>
              </a:p>
            </p:txBody>
          </p:sp>
          <p:sp>
            <p:nvSpPr>
              <p:cNvPr id="20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对消防安全工作的指导意义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为消防安全工作提供明确的工作方向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有利于提高消防安全管理水平，减少火灾事故</a:t>
                </a:r>
                <a:endParaRPr/>
              </a:p>
            </p:txBody>
          </p:sp>
          <p:sp>
            <p:nvSpPr>
              <p:cNvPr id="20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对公众生命财产安全的保障作用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有利于提高公众消防安全意识，增强自防自救能力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有利于减少火灾事故，保障公众生命财产安全</a:t>
                </a:r>
                <a:endParaRPr/>
              </a:p>
            </p:txBody>
          </p:sp>
          <p:sp>
            <p:nvSpPr>
              <p:cNvPr id="21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新《消防法》对消防事业的影响和意义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新《消防法》的主要变化及亮点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新《消防法》的篇章结构和内容变化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篇章结构变化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原《消防法》分为七章，新《消防法》分为八章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新增“消防安全责任”一章，完善消防安全责任体系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内容变化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新增多项法律法规，适应社会发展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修改部分条款，提高法律效能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亮点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明确政府、企业和个人消防安全责任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完善消防安全宣传教育制度，提高公众消防安全意识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创新点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提出消防安全网格化管理要求，提高消防工作效能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加强对消防技术服务机构的监管，提高消防技术服务质量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新《消防法》中的亮点和创新点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明确政府消防安全责任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规定政府领导、组织、协调消防工作的职责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要求政府加强消防基础设施建设，提高抗灾减灾能力</a:t>
                </a:r>
                <a:endParaRPr/>
              </a:p>
            </p:txBody>
          </p:sp>
        </p:grpSp>
        <p:grpSp>
          <p:nvGrpSpPr>
            <p:cNvPr id="2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明确企业消防安全责任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规定企业建立健全消防安全制度，落实消防安全措施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要求企业加强消防安全培训，提高员工消防安全意识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明确个人消防安全责任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规定个人遵守消防法律法规，提高消防安全意识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要求个人加强自防自救能力，减少火灾事故</a:t>
                </a:r>
                <a:endParaRPr/>
              </a:p>
            </p:txBody>
          </p:sp>
        </p:grpSp>
      </p:grpSp>
      <p:pic>
        <p:nvPicPr>
          <p:cNvPr id="2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新《消防法》对消防安全责任体系的影响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新《消防法》的解读及实施细则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新《消防法》的条款解读及实际操作指南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条款解读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对新《消防法》的每一条款进行详细解读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帮助读者理解法律法规的内容和意义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实际操作指南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提供消防工作的具体操作方法和步骤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帮助读者在实际工作中贯彻落实新《消防法》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https://d.book118.com/576220143033010054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新《消防法》解读课件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2024-09-21T05:07:45.780</cp:lastPrinted>
  <dcterms:created xsi:type="dcterms:W3CDTF">2024-09-20T21:07:45Z</dcterms:created>
  <dcterms:modified xsi:type="dcterms:W3CDTF">2024-09-20T21:07:47Z</dcterms:modified>
</cp:coreProperties>
</file>