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925C1D-D815-4FE1-B2BD-069355B6B8B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B6C47-E02A-42D6-BC2E-D55472C85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E8116-40FA-47DF-A520-CAF3F6FF6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F258-25B2-40E7-8E3B-C787D6B7E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DF607-6EC1-4B45-85D9-37446FACC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668135-0808-4A90-85B7-63BA246F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8FA92-E690-4121-B3A5-91C985C9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AF7DA-E6F8-47A8-B5B9-B817C919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5831E-26A7-43FB-A90E-0182D724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D3720-AE11-4597-8A62-CFB4C7A2E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08491-B268-4854-9F54-C1C00733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31596-510B-42B5-A2A7-C4EEEAFFB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ABB48E-E862-45BD-AC4C-325F7EF11BE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7A17150-7C7E-47F7-B71F-91366F00B3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02202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情景教学设计的优势与挑战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8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目录"/>
          <p:cNvSpPr/>
          <p:nvPr/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情景教学设计的概念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情景教学设计的设计步骤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情景教学设计的案例分析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情景教学设计的评价与反思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情景教学设计的应用与展望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情景教学设计的概念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什么是情景教学设计？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情景教学设计是一种基于真实情境或场景的教学方法，旨在提供学生更加身临其境的学习体验。这种教学设计注重培养学生的实践能力和解决问题的能力。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情景教学设计的原理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激发学生的学习兴趣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认知学习理论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培养综合能力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建构主义理论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情景教学设计的特点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体验真实情境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学习者的主体性和参与性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探究和解决问题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培养综合能力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情景教学设计的优势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增强实用性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提高学习动机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应用能力提升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促进知识迁移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情景教学设计的挑战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管情景教学设计具有诸多优势，但也面临着一些挑战。一些教师可能缺乏相关经验和技能，设计和实施情景教学需要更多的时间和精力。同时，评估学生在情景教学中的表现也是一个挑战。因此，教师需要经过培训和实践，才能更好地运用情景教学设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情景教学设计的设计步骤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确定学习目标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在情景教学设计中，首先需要确定清晰明确的学习目标。这些目标需要梳理所需教学内容和技能，以便为学生提供明确的学习方向和目标，帮助他们更好地理解和掌握知识。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设计情景教学环境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真实性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提供具有挑战性的任务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引发学生兴趣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增加学习动力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title"/>
          <p:cNvSpPr/>
          <p:nvPr/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制定情景教学策略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情景教学策略是设计步骤中的重要环节。在这一步骤中，需要确定教学策略、活动和资源，以及设计引导学生参与的情景任务。通过精心设计的策略，可以更好地引导学生参与学习，促进他们的主动学习和合作学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实施情景教学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设计引人入胜的任务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情景任务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5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鼓励学生团队合作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合作学习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促进学生主动探索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主动学习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应用情景教学成果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评估学生在情景教学中的表现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总结情景教学的优势和挑战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总结经验教训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根据反馈不断优化教学方案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改进教学设计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index"/>
          <p:cNvSpPr/>
          <p:nvPr/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情景教学设计的案例分析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2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语言学习情景设计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语言学习情景设计是以日常生活情境为背景，设计相关语言学习任务，激发学生的语言运用能力。通过情景设计，学生能够更好地应用所学语言知识，提高语言表达能力。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header"/>
          <p:cNvSpPr/>
          <p:nvPr/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https://d.book118.com/576220220222010100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情景教学设计的优势与挑战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2024-09-25T03:04:04.004</cp:lastPrinted>
  <dcterms:created xsi:type="dcterms:W3CDTF">2024-09-24T19:04:04Z</dcterms:created>
  <dcterms:modified xsi:type="dcterms:W3CDTF">2024-09-24T19:04:06Z</dcterms:modified>
</cp:coreProperties>
</file>