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72A49-2CB3-4C53-B2F8-27CC65EB6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E9AFC-4E9D-4A77-B155-98FE87195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35884-7B85-46FC-A47B-9E41EF869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DC7BF-8FFB-4584-B24E-8E1A22DC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501EC-A378-427E-9902-3B46C046E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400A9E-E2E0-4620-8FC7-AB804729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7DE30-13FB-43AA-9082-64ECDC713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5CF6D-F49D-40CC-81F9-FCDF6C0D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9BAC3-2616-4780-A31F-DF3FB630D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3273E-03F8-4136-906D-D08991BEB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2393B-4D1A-4D13-B621-93076951E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21214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学校饮水管理制度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学校饮水管理规定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饮水设施维护与保养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饮水使用规范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随着社会对健康问题的日益关注，学校饮水管理成为关注的焦点之一。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为保障学校师生的饮水安全，维护身体健康，制定本管理制度。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https://d.book118.com/576221214204010102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2024-09-27T18:01:20.503</cp:lastPrinted>
  <dcterms:created xsi:type="dcterms:W3CDTF">2024-09-27T10:01:20Z</dcterms:created>
  <dcterms:modified xsi:type="dcterms:W3CDTF">2024-09-27T10:01:22Z</dcterms:modified>
</cp:coreProperties>
</file>