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EB57F-493B-4DDE-870D-8627565E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AAFB6-8CFC-4827-B218-AEFBC17A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43389-AC03-42E9-9B43-D3E49F81A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3970C-C175-4555-AB2C-8B66B197C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6C662-C338-41B1-B66E-E2EA09A2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E6E28-72B5-4998-90A7-4868C74CA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CF919-1270-4AE4-AE51-D63E5697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64EC1-B2FC-4327-A807-483102E5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0A7C6-7615-44C3-9748-98CC5AD8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92A2-4BF8-4117-B4B1-6DDB6EF58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3470E-4AFC-4B88-93DE-80CF77DB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22033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公务员讲座》课件\n## 1.公务员基本概念及职责\n### 1.1公务员定义与分类\n### 1.2公务员选拔与聘用\n### 1.3公务员职责与义务\n## 2.公务员职业道德与行为规范\n### 2.1公务员职业道德原则\n### 2.2公务员行为规范要求\n### 2.3公务员形象塑造与维护\n## 3.公务员法律法规与纪律\n### 3.1公务员法律法规体系\n### 3.2公务员纪律规定\n### 3.3公务员违法责任追究\n## 4.公务员能力提升与素质培养\n### 4.1公务员学习能力提升\n### 4.2公务员沟通协调能力培养\n### 4.3公务员心理素质培养\n## 5.公务员工作方法与技巧\n### 5.1公务员时间管理与效率提升\n### 5.2公务员信息检索与利用\n### 5.3公务员决策与解决问题能力\n## 6.公务员职业生涯规划与发展\n### 6.1公务员职业生涯规划\n### 6.2公务员晋升与激励机制\n### 6.3公务员培训与个人发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《公务员讲座》课件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公务员基本概念及职责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国家行政机关工作人员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依法履行公职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纳入国家行政编制</a:t>
                </a:r>
                <a:endParaRPr/>
              </a:p>
            </p:txBody>
          </p:sp>
          <p:sp>
            <p:nvSpPr>
              <p:cNvPr id="2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政务类公务员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事务类公务员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专业技术类公务员</a:t>
                </a:r>
                <a:endParaRPr/>
              </a:p>
            </p:txBody>
          </p:sp>
          <p:sp>
            <p:nvSpPr>
              <p:cNvPr id="2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公务员职位特点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专业性</a:t>
                </a:r>
                <a:endParaRPr/>
              </a:p>
            </p:txBody>
          </p:sp>
          <p:sp>
            <p:nvSpPr>
              <p:cNvPr id="2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4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公务员选拔原则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公开、平等、竞争、择优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德才兼备、以德为先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考试与考察相结合</a:t>
                </a:r>
                <a:endParaRPr/>
              </a:p>
            </p:txBody>
          </p:sp>
          <p:sp>
            <p:nvSpPr>
              <p:cNvPr id="24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公务员聘用程序   -发布公告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报名与资格审查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考察与体检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公示与录用</a:t>
                </a:r>
                <a:endParaRPr/>
              </a:p>
            </p:txBody>
          </p:sp>
          <p:sp>
            <p:nvSpPr>
              <p:cNvPr id="24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5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公务员聘用制度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聘任制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聘用制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劳动合同制</a:t>
                </a:r>
                <a:endParaRPr/>
              </a:p>
            </p:txBody>
          </p:sp>
          <p:sp>
            <p:nvSpPr>
              <p:cNvPr id="25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公务员选拔与聘用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公务员职责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遵纪守法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忠于职守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为民服务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勤勉尽责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公务员义务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遵纪守法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忠于职守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廉洁奉公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公务员法律责任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纪律责任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公务员职责与义务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公务员职业道德与行为规范</a:t>
            </a:r>
            <a:endParaRPr/>
          </a:p>
        </p:txBody>
      </p:sp>
      <p:sp>
        <p:nvSpPr>
          <p:cNvPr id="26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忠诚原则</a:t>
                </a:r>
                <a:endParaRPr/>
              </a:p>
            </p:txBody>
          </p:sp>
          <p:sp>
            <p:nvSpPr>
              <p:cNvPr id="2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忠于宪法和法律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忠实履行职责</a:t>
                </a:r>
                <a:endParaRPr/>
              </a:p>
            </p:txBody>
          </p:sp>
        </p:grpSp>
        <p:grpSp>
          <p:nvGrpSpPr>
            <p:cNvPr id="27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公道原则</a:t>
                </a:r>
                <a:endParaRPr/>
              </a:p>
            </p:txBody>
          </p:sp>
          <p:sp>
            <p:nvSpPr>
              <p:cNvPr id="2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廉洁奉公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不谋私利</a:t>
                </a:r>
                <a:endParaRPr/>
              </a:p>
            </p:txBody>
          </p:sp>
        </p:grpSp>
        <p:grpSp>
          <p:nvGrpSpPr>
            <p:cNvPr id="27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服务原则</a:t>
                </a:r>
                <a:endParaRPr/>
              </a:p>
            </p:txBody>
          </p:sp>
          <p:sp>
            <p:nvSpPr>
              <p:cNvPr id="2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为民服务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密切联系群众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</a:t>
                </a:r>
                <a:endParaRPr/>
              </a:p>
            </p:txBody>
          </p:sp>
        </p:grpSp>
      </p:grpSp>
      <p:pic>
        <p:nvPicPr>
          <p:cNvPr id="28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公务员职业道德原则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着装得体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仪表端庄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言行举止得体</a:t>
                </a:r>
                <a:endParaRPr/>
              </a:p>
            </p:txBody>
          </p:sp>
          <p:sp>
            <p:nvSpPr>
              <p:cNvPr id="29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仪表规范</a:t>
                </a:r>
                <a:endParaRPr/>
              </a:p>
            </p:txBody>
          </p:sp>
        </p:grpSp>
        <p:grpSp>
          <p:nvGrpSpPr>
            <p:cNvPr id="29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9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工作规范</a:t>
                </a:r>
                <a:endParaRPr/>
              </a:p>
            </p:txBody>
          </p:sp>
          <p:sp>
            <p:nvSpPr>
              <p:cNvPr id="29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遵守工作程序</a:t>
                </a:r>
                <a:endParaRPr/>
              </a:p>
            </p:txBody>
          </p:sp>
        </p:grpSp>
        <p:grpSp>
          <p:nvGrpSpPr>
            <p:cNvPr id="29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廉政规范</a:t>
                </a:r>
                <a:endParaRPr/>
              </a:p>
            </p:txBody>
          </p:sp>
          <p:sp>
            <p:nvSpPr>
              <p:cNvPr id="30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抵制腐败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公务员行为规范要求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公务员形象重要性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国家形象代表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政府公信力体现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社会文明进步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公务员形象塑造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加强自身修养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提高自身素质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注重言行举止</a:t>
                </a:r>
                <a:endParaRPr/>
              </a:p>
            </p:txBody>
          </p:sp>
          <p:pic>
            <p:nvPicPr>
              <p:cNvPr id="3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公务员形象维护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抵制不良风气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积极履行社会责任</a:t>
                </a:r>
                <a:endParaRPr/>
              </a:p>
            </p:txBody>
          </p:sp>
          <p:pic>
            <p:nvPicPr>
              <p:cNvPr id="3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公务员形象塑造与维护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公务员法律法规与纪律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行政法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部门规章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国家公务员局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有关部门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地方人民政府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地方人事部门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拥护党的领导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拥护社会主义制度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拥护国家法律法规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政治纪律</a:t>
                </a:r>
                <a:endParaRPr/>
              </a:p>
            </p:txBody>
          </p:sp>
        </p:grpSp>
        <p:grpSp>
          <p:nvGrpSpPr>
            <p:cNvPr id="3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遵守组织原则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遵守组织决定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遵守组织程序</a:t>
                </a:r>
                <a:endParaRPr/>
              </a:p>
            </p:txBody>
          </p:sp>
          <p:sp>
            <p:nvSpPr>
              <p:cNvPr id="3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组织纪律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遵守工作程序</a:t>
                </a:r>
                <a:endParaRPr/>
              </a:p>
            </p:txBody>
          </p:sp>
          <p:sp>
            <p:nvSpPr>
              <p:cNvPr id="3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工作纪律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公务员纪律规定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纪律责任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违法责任种类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实事求是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严明纪律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违法责任追究原则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惩戒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违法责任追究途径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公务员违法责任追究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https://d.book118.com/576222033040010053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《公务员讲座》课件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2024-09-19T21:41:07.325</cp:lastPrinted>
  <dcterms:created xsi:type="dcterms:W3CDTF">2024-09-19T13:41:07Z</dcterms:created>
  <dcterms:modified xsi:type="dcterms:W3CDTF">2024-09-19T13:41:09Z</dcterms:modified>
</cp:coreProperties>
</file>