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D77A9D-DE17-4F25-950B-F39997510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096315-168F-4ECC-BA04-6DDCFC126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C3F165-BF93-43BB-A493-6803DA4C6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6121D0-58F6-4B02-9FA0-1A91B2287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F28654-7767-4E96-BA9E-391FBFAFE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57B6A5-A5AD-421C-AAD6-37C56B83A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541505-E7C5-4EF1-BFFE-23D29811D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159D80-6907-4A30-A1A6-09AD0413C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725AA3-30ED-4C27-BD9E-7D92BB967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B399BD-23E9-4F1D-A439-E21F442EE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FE4E47-D416-4EED-9D6E-F563BC525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6225020202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最新最优秀课件《大道之行也》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大道之行也的哲学思想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大道之行也的社会价值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大道之行也的实践应用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当前社会背景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随着社会的发展，人们对道德伦理的关注度逐渐提高，对于如何构建一个更加和谐、公正的社会，成为了人们关注的焦点。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941" r="14941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教育改革背景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随着教育改革的深入，学校教育更加注重德育教育，强调培养学生的道德品质和社会责任感。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课程开发背景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《大道之行也》课件的开发者基于对当前社会背景和教育改革背景的深入思考，旨在通过本课程帮助学生了解道德伦理的基本原则，培养其良好的道德品质和社会责任感。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学生能够了解道德伦理的基本原则，掌握社会公正、诚信、友爱等核心价值观的内涵。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能力目标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情感态度目标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学生能够运用所学知识分析和解决现实生活中的道德问题，具备批判性思维和独立思考的能力。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学生能够树立正确的道德观念，培养积极向上的生活态度和社会责任感。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介绍道德伦理的基本原则，包括公正、诚信、友爱等。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958" r="1095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8513" b="1851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道德伦理基本原则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阐释社会核心价值观的内涵，如爱国主义、集体主义等。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社会核心价值观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引导学生通过实践活动和反思，深入理解和体验道德原则的内涵。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道德实践与反思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大道之行也的哲学思想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大道之行也的含义是指人类社会最高的理想状态，即人人平等、公正、和谐的社会。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大道之行也的含义源于中国古代哲学思想，它表达了一种人类社会应有的理想状态。在这个状态下，人人平等、公正、和谐，人们遵循自然法则和道德规范，追求共同发展和繁荣。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31" r="24031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大道之行也的含义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大道之行也的哲学理念强调人类社会的整体性和共同利益，主张通过道德教化和自我修养来实现这一理想状态。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道之行也的哲学理念认为，人类社会的存在和发展应该以整体性和共同利益为前提，个人应该服从于整体，部分应该服从于整体。为了实现这一理想状态，人们需要注重道德教化和自我修养，培养良好的品德和行为习惯，以实现个人和社会的共同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大道之行也的哲学理念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大道之行也的现代意义在于它提供了一种人类社会发展的理想模式，对于解决当今社会面临的诸多问题具有重要的启示作用。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现代社会的发展，人类面临着许多挑战和问题，如贫富差距、环境污染、道德沦丧等。大道之行也的现代意义在于它提供了一种理想的模式，通过实现人人平等、公正、和谐的社会，来解决这些问题。它启示我们注重社会公平正义，加强环境保护和可持续发展，提高人们的道德素质和文化水平，以实现人类社会的共同发展和繁荣。同时，它也提醒我们关注个体差异和多样性，尊重每个人的权利和自由，创造一个包容和平等的社会环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大道之行也的现代意义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大道之行也的社会价值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https://d.book118.com/576225020202010041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2024-09-08T19:11:40.059</cp:lastPrinted>
  <dcterms:created xsi:type="dcterms:W3CDTF">2024-09-08T11:11:40Z</dcterms:created>
  <dcterms:modified xsi:type="dcterms:W3CDTF">2024-09-08T11:11:42Z</dcterms:modified>
</cp:coreProperties>
</file>