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D6BD9-EDCA-47E6-9111-C17FB808F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D624-89EB-418B-A11F-4691A720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E1828-A1C5-4EE2-BE47-9CED8E49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3CAF3-2253-4B6B-9D71-7A180CD63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3D073-5A93-4B87-9567-88DDD0BF5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9A53D-BEDC-47EE-81EE-B07E575E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D68BF2-C224-4465-935B-05C6133A5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EAF6F-6E96-4CB9-8109-0FCE9093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229F2-1409-446C-B0D3-0477BC85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8E4A-9694-4EF4-A6E9-24AB2AC0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C96DA-2254-429D-AAD6-5EE5AD6D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5055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可持续能源行业的分工合作与价值链构建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分工合作模式探讨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价值链构建与优化策略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可持续能源行业现状及前景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随着技术进步和成本下降，可再生能源的竞争力将不断提升，同时电动汽车、智能电网等新兴领域的发展也将为可持续能源行业带来新的增长点。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随着全球对气候变化和环境保护的关注度不断提高，可持续能源行业规模持续扩大，未来增长潜力巨大。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目前，太阳能、风能、水能等可再生能源在全球能源消费中的占比逐年提升，但化石能源仍占据主导地位，未来可再生能源市场份额有望进一步提高。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全球各国政府纷纷制定减排目标和可再生能源发展目标，推动可持续能源行业的发展，如《巴黎协定》等。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中国政府出台了一系列支持可再生能源发展的政策，包括补贴、税收优惠、土地政策等，为行业提供了良好的政策环境。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各国政府和国际组织不断完善可再生能源相关法规和标准，促进行业规范化发展。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随着数字化、智能化技术的发展，可再生能源与互联网、人工智能等产业加速融合，推动行业创新升级。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各国在可再生能源技术研发、标准制定等方面加强国际合作，共同推动全球可持续能源行业的发展。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企业和科研机构在太阳能光伏、风力发电、储能技术等领域不断取得突破，提高可再生能源的效率和稳定性。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技术创新推动行业变革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分工合作模式探讨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负责可持续能源的开发、生产和供应，如太阳能、风能、水能等。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专注于可持续能源设备的研发、制造和销售，如太阳能电池板、风力发电机等。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能源服务企业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提供能源管理、技术咨询、项目运营等服务，协助客户实现能源转型和节能减排。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产业链上下游企业协同作用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开展可持续能源领域的基础研究，探索新能源技术原理和关键科学问题。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针对可持续能源技术的实际应用，进行技术研发、优化和集成。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将科研成果转化为实际应用技术，推动可持续能源技术的商业化进程。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科研机构与高校技术支持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公共服务平台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政府引导与市场机制结合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政府通过制定相关政策和法规，鼓励和支持可持续能源的发展，如提供税收优惠、补贴等激励措施。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发挥市场在资源配置中的决定性作用，通过市场竞争和价格机制，促进可持续能源技术的优胜劣汰和高效利用。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政府和社会组织搭建公共服务平台，提供信息交流、技术评估、项目融资等服务，降低企业参与可持续能源领域的门槛和风险。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价值链构建与优化策略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与多个供应商建立合作关系，确保原材料的稳定供应，降低采购风险。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优先选择环保、可持续的供应商，推动整个供应链的绿色化。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绿色供应链建设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加强与供应商之间的沟通与协作，实现信息共享和资源优化配置。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采用太阳能、风能等清洁能源技术，降低生产过程中的碳排放。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推动废弃物回收和再利用，实现资源的高效利用和环境的保护。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智能制造与自动化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引入先进的智能制造技术和自动化设备，提高生产效率和产品质量。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生产制造环节技术创新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https://d.book118.com/576225055132010045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2024-09-14T08:48:42.968</cp:lastPrinted>
  <dcterms:created xsi:type="dcterms:W3CDTF">2024-09-14T00:48:42Z</dcterms:created>
  <dcterms:modified xsi:type="dcterms:W3CDTF">2024-09-14T00:48:45Z</dcterms:modified>
</cp:coreProperties>
</file>