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9E632-3D7C-4F41-95A6-23D834D6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BFE36-868E-4341-ADCA-DCD16E85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1FAE5-8F8F-4F03-AC47-4826CFD5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877B3-B39C-42E8-9391-D89A095C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29C04-7AEC-4AC2-9F57-EE16AE6A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97D9E-D3A4-41F4-9AE0-8D251DDE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95B25-2873-4668-9686-929FE42B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42D51-2624-448B-A25A-597B68B3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DD19E-9B0F-4A14-9912-55F33851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832B-057C-4D37-8635-0859C475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D89AD-ABC3-4D8E-A9C0-D55F16FE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01440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基于深度学习的物流系统网络结构优化设计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基于深度学习的物流系统网络结构优化设计方法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随着电子商务的快速发展，物流系统在现代经济中扮演着越来越重要的角色。优化物流系统网络结构可以提高物流效率，降低成本，增强企业竞争力。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物流系统网络结构优化的重要性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深度学习作为一种强大的机器学习技术，可以从海量数据中提取有用特征，并应用于物流系统中的需求预测、路径规划、智能调度等方面，为物流系统网络结构优化提供有力支持。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深度学习在物流系统中的应用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学者在物流系统网络结构优化方面已经取得了一定成果，如运用遗传算法、蚁群算法等优化算法进行路径规划，利用神经网络进行需求预测等。然而，现有研究大多针对特定场景或问题，缺乏通用性和可扩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未来，随着深度学习技术的不断发展和完善，其在物流系统网络结构优化方面的应用将更加广泛和深入。同时，结合大数据、云计算等技术，可以实现物流系统的实时优化和智能决策。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通过本研究，期望提高物流系统的运输效率，降低物流成本，提升企业竞争力。同时，为深度学习在物流领域的应用提供理论支持和实践经验。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数学建模、实验仿真等方法进行研究。首先通过文献综述了解国内外研究现状和发展趋势；其次运用数学建模方法构建深度学习模型和优化算法；最后通过实验仿真验证模型的有效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45" r="2984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神经元模型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神经网络的基本单元，模拟生物神经元的结构和功能。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前向传播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输入信号经过神经元处理后向前传递，形成网络的输出。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反向传播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根据网络输出与期望输出的误差，反向调整神经元权重。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神经网络基本原理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通过卷积操作提取输入数据的特征，适用于图像识别等领域。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具有记忆功能，适用于处理序列数据，如语音识别、自然语言处理等。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生成对抗网络（GAN）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通过生成器和判别器的博弈，生成与真实数据相似的新数据。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深度信念网络（DBN）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由多个受限玻尔兹曼机组成，适用于无监督学习和特征提取。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深度学习常用模型及算法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运输优化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利用历史数据训练深度学习模型，预测未来一段时间内的物流需求。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根据实时交通信息和目的地，利用深度学习模型规划最优配送路径。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通过深度学习技术对仓库货物进行自动识别和分类，提高仓库管理效率。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利用深度学习模型分析运输过程中的各种因素，优化运输方案，降低成本。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深度学习在物流系统中的应用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由物流节点（如仓库、配送中心等）和物流线路（如运输路线、配送路径等）组成的复杂网络，用于实现物品从供应地到需求地的流动。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物流系统网络结构重要性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直接影响物流效率、成本和服务质量，是物流系统优化的关键。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轴辐式网络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多个中心节点形成轴线，其他节点通过轴线实现连接。特点包括灵活性高、适应性强，但轴线规划和管理较为复杂。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中心辐射型网络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以某一中心节点为核心，其他节点通过中心节点实现连接。特点包括中心节点处理能力强、运输成本低，但中心节点故障可能导致整体网络瘫痪。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全连通型网络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任意两个节点之间都有直接连接。特点包括运输效率高、可靠性好，但建设和维护成本高。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641" r="66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https://d.book118.com/576230144012010032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2024-08-30T22:50:31.724</cp:lastPrinted>
  <dcterms:created xsi:type="dcterms:W3CDTF">2024-08-30T14:50:31Z</dcterms:created>
  <dcterms:modified xsi:type="dcterms:W3CDTF">2024-08-30T14:50:33Z</dcterms:modified>
</cp:coreProperties>
</file>