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EAB3B-0CFE-4816-ADD6-9F16BAC52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42E53-9E22-4560-B68A-4B60E2358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0E84A-DEE1-45A9-9613-DF087341B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7D167-4B22-4BD2-813F-FD8D7E977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1D4E3-550C-46F3-9923-3A7EBD236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32B02F-13CF-49A5-85F0-15E727258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34FC4-58DE-42CD-ACBD-D99570F16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38379-C7C5-41F4-93A5-92F3426E1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2AA74-648D-4EAA-AD03-7157F2CEA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15E86-19A0-4B1C-9B0E-4E2B8F3CC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ED3FC-D75B-412F-AD94-BAEFDF43D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310442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设计师行业环境特征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客户需求变化趋势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技术创新对设计师行业影响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人才队伍培养与激励机制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设计师行业指的是从事各类设计工作的专业人群，包括平面设计、产品设计、建筑设计、室内设计、服装设计等多个领域。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根据设计领域的不同，设计师行业可分为平面设计、UI设计、工业设计、建筑设计、室内设计、服装设计等。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设计师行业定义及分类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中国设计师行业市场规模逐年增长，随着消费升级和审美水平的提高，设计服务需求不断增加。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全球设计师行业市场规模庞大，欧美等发达国家的设计产业相对成熟，亚洲等新兴市场国家的设计产业也在迅速发展。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国内外市场规模及增长情况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177" r="2617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随着科技的不断进步和行业的跨界融合，设计师需要不断拓展自己的知识领域和技能边界，适应多元化的市场需求。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人工智能、大数据等技术的应用将推动设计行业的智能化发展，提高设计效率和质量。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环保意识的提高将推动设计师行业向更加绿色、环保的方向发展，注重可持续性和环保材料的应用。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消费者对于个性化定制的需求将越来越高，设计师需要提供更加个性化、定制化的设计服务。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政策法规影响因素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《中华人民共和国商标法》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保护商标专用权，促使生产、经营者保证商品和服务质量，维护商标信誉，保障消费者和生产、经营者的利益。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《中华人民共和国专利法》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保护发明创造专利权，鼓励发明创造，推动发明创造的应用，提高创新能力，促进科学技术进步和经济社会发展。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《中华人民共和国著作权法》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保护文学、艺术和科学作品作者的著作权，鼓励作品的创作和传播，促进社会主义文化和科学事业的发展与繁荣。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国家相关政策法规解读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28" b="79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设计师职业资格认证标准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规定设计师职业资格认证的条件、程序、等级和认证机构等相关内容。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设计作品评价标准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制定设计作品评价的原则、方法、指标和程序等，确保设计作品评价的公正性、客观性和科学性。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行业道德规范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倡导设计师遵守职业道德规范，树立良好的职业形象，维护行业声誉和形象。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确保设计师对其作品享有著作权，禁止未经许可的复制、发行、出租、展览、表演、放映、广播、信息网络传播等行为。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著作权保护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保护设计师的商标专用权，防止他人未经许可使用相同或近似商标造成混淆或误导消费者。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鼓励设计师申请专利保护，确保其发明创造的独占性和排他性，防止他人未经许可实施其专利技术。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专利权保护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国内大型设计公司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在国内市场拥有广泛的品牌认知度和项目经验，具备较强的设计实力和市场份额。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自由设计师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以个人或小团队形式存在，具有独特的设计风格和创意能力，通常活跃于各类设计竞赛和项目中。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中小型设计公司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专注于特定领域或行业，能够提供个性化的设计服务，通常具有较高的灵活性和创新性。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大型国际设计公司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具有全球视野和丰富的项目经验，能够提供综合性的设计服务，通常在高端市场具有较强竞争力。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主要参与者类型及特点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按照公司规模划分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大型设计公司占据市场主导地位，中小型设计公司和自由设计师占据剩余市场份额。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按照服务领域划分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建筑设计、室内设计、平面设计等领域市场份额较大，而工业设计、交互设计等领域市场份额相对较小。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按照地域划分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发达国家和地区的设计市场份额较大，而发展中国家和地区的设计市场正在逐渐崛起。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市场份额分布情况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https://d.book118.com/576231044210010050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2024-09-16T05:09:05.757</cp:lastPrinted>
  <dcterms:created xsi:type="dcterms:W3CDTF">2024-09-15T21:09:05Z</dcterms:created>
  <dcterms:modified xsi:type="dcterms:W3CDTF">2024-09-15T21:09:07Z</dcterms:modified>
</cp:coreProperties>
</file>