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35545E-D4C7-4B53-AF27-2ABC71A32B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8E3346-34EB-474A-8026-06418DB170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508DD0-2078-4237-8E82-31604F608B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EBF595-37CA-4125-8284-AF531F2C73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C70096E-8508-4027-81FA-85E03D09B4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946514C-D591-4BC2-A0EB-F583F13DE7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3CE649D-6B4E-46E4-8D07-A402571E81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8C6978-E812-46FC-95DF-A4DB930963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FCB9B0-FA99-4AFC-A566-B64146EE6C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F72214-D100-433A-A19D-67F07036B9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D0F168-80CC-417B-BFFB-669437A6F4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6232215105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网络使用权方案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网络使用权方案概述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网络使用权的管理与分配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网络使用权的监控与审计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网络使用权方案的实施与推广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网络使用权方案的效益评估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20" r="22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随着互联网的普及，网络已成为人们生活、工作和学习中不可或缺的一部分。然而，网络安全和网络使用权的保障问题也日益突出，需要制定相应的方案来规范和管理网络使用行为。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网络使用权的保障不仅涉及到个人隐私和权益的保护，还涉及到国家安全和社会稳定。因此，制定合理的网络使用权方案对于维护网络安全、促进互联网健康发展具有重要意义。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制定网络使用权方案旨在规范网络使用行为，保障个人隐私和权益，维护网络安全和社会稳定。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通过实施网络使用权方案，可以加强对网络使用行为的监管和管理，提高网络安全防护能力，减少网络犯罪和不良信息的传播。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8265" b="8265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38" b="783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合理的网络使用权方案还有助于促进互联网行业的健康发展，推动数字经济的蓬勃发展，提升国家整体信息化水平。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531" b="12531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网络使用权方案概述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77" r="3147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056" r="2905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网络使用权方案是指针对网络资源使用的管理和分配方案，旨在确保网络资源的合理、高效和公平利用。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网络使用权方案涉及到网络资源的分配、使用、管理和保护等方面，旨在解决网络资源供需矛盾，维护网络安全和秩序。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概念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定义和概念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提高网络资源利用效率，保障用户合法权益，促进网络健康发展。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网络使用权方案应具有实际可操作性，能够得到有效执行和监管，避免流于形式或难以实施。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可操作性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网络使用权方案应确保所有用户平等地享有网络资源，不受身份、地位、地域等因素的限制。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公平性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网络使用权方案应符合法律法规要求，尊重知识产权，保护个人隐私和网络安全。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合法性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网络使用权方案应注重提高网络资源利用效率，优化资源配置，避免浪费和无序竞争。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高效性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方案的目标和原则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网络使用权的管理与分配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建立专门的网络使用权管理机构，对网络资源进行统一管理和调度，确保资源的合理分配和有效利用。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统一管理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根据用户的需求和级别，设置不同的网络使用权权限，以满足不同用户的需求，同时保证网络资源的安全和稳定。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分级管理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3340" r="2334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定期对网络使用权的管理情况进行评估，及时发现和解决存在的问题，确保网络资源的合理配置。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根据用户的需求和网络资源的实际情况，进行动态的分配和调整，确保资源的有效利用。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按需分配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固定分配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8125" r="81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竞价分配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415" r="41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根据用户的级别和需求，预先分配固定的网络资源，确保用户的基本需求得到满足。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通过竞价的方式，让用户根据自身需求和出价高低获得相应的网络资源，提高资源利用效率。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分配方式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高权限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具有较高的网络使用权权限，可以访问和使用更多的网络资源，满足高强度、高带宽的需求。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中权限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具有中等网络使用权权限，可以访问和使用一定量的网络资源，满足日常使用需求。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低权限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具有较低的网络使用权权限，可以访问和使用少量网络资源，满足基本需求。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权限等级划分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网络使用权的监控与审计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通过部署网络监控设备，实时监测网络流量、数据传输等关键指标，及时发现异常行为。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1167" b="11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实时监控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收集和分析网络设备、应用系统的日志信息，发现潜在的安全威胁和违规行为。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日志分析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利用入侵检测系统（IDS/IPS）实时监测网络流量，识别并阻止恶意攻击和入侵行为。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入侵检测与防御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监控方式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https://d.book118.com/576232215105010051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2024-09-17T04:34:14.736</cp:lastPrinted>
  <dcterms:created xsi:type="dcterms:W3CDTF">2024-09-16T20:34:14Z</dcterms:created>
  <dcterms:modified xsi:type="dcterms:W3CDTF">2024-09-16T20:34:16Z</dcterms:modified>
</cp:coreProperties>
</file>