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6C2BC-CB10-4F1A-95F4-68F80E7A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35A9F-AE28-4FF2-B4F7-18A8FE8E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A61EE-838A-4420-B9DE-EEFAB784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8EAE3-DB02-42FC-B13C-77A2D70E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E2C99-85B3-44E2-BA6A-7AFBA756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16C67-0812-4F01-9D89-06AE48D2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F1321-1DC2-44E0-AD7D-84D928EE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970E4-4E1E-43CD-B42E-B208B6F0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5D70F-F688-452B-93AA-50D399BA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995D2-D076-4852-BB64-C27A9026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9F3E-8ACA-42F2-B7F4-30B3464FE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3103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包装纸箱生产项目可行性研究报告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原辅材料供应与储存管理方案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环境保护、安全卫生和节能措施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投资估算、资金筹措与财务分析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组织架构、人力资源配置和培训方案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项目进度安排、招标方案和监理要求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总结：包装纸箱生产项目可行性研究结论与建议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随着电商、物流等行业的快速发展，包装纸箱作为重要的物流包装材料，市场需求不断增长。同时，环保意识的提高也促进了绿色包装纸箱的需求。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预计未来几年，包装纸箱市场需求将继续保持增长态势。一方面，电商、物流等行业的持续发展将带动包装纸箱的需求；另一方面，环保政策的推进将加速绿色包装纸箱的推广和应用。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包装纸箱市场需求分析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05" r="154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当前，包装纸箱市场存在供需不平衡、产品质量参差不齐等问题。因此，建设高质量的包装纸箱生产项目，提高产品品质和生产效率，对于满足市场需求、促进产业发展具有重要意义。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本项目的建设将有助于推动包装纸箱产业的转型升级，提高产业整体竞争力。同时，项目将采用先进的生产工艺和环保材料，有助于推动绿色包装的发展，促进环保产业的壮大。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意义阐述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目前，我国包装纸箱行业已经形成了较为完整的产业链，但整体上仍存在企业规模小、技术水平低、产品质量不稳定等问题。同时，随着环保政策的加强，绿色包装纸箱的发展受到越来越多的关注。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相比之下，国外包装纸箱行业发展较为成熟，企业规模大、技术水平高、产品质量稳定。同时，国外在绿色包装方面也有着较为丰富的经验和技术积累。然而，国外市场也存在竞争激烈、成本压力大等问题。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国内外同类项目发展现状对比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检验包装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采用先进的印刷设备和技术，将图案、文字等信息准确地印刷到纸张上，保证印刷质量和效率。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粘合工艺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采用环保型粘合剂，将模切压痕后的纸张进行粘合，形成纸箱的初步形状。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成型工艺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对粘合后的纸箱进行整型、烘干等处理，使其达到所需的尺寸和外观要求。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选择合适的纸张、油墨等原料，并进行质量检测和控制，确保原料符合生产要求。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模切压痕工艺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利用模切机和压痕机对印刷后的纸张进行模切和压痕处理，使其形成所需的形状和折痕。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对成品纸箱进行质量检验，合格后进行包装，以便运输和存储。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粘合剂涂布机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选择高效、均匀的粘合剂涂布机，确保粘合质量和效率。性能参数包括涂布速度、涂布均匀度、适用粘合剂类型等。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选择高精度、高效率的印刷机，如凹版印刷机、柔版印刷机等，确保印刷质量和效率。性能参数包括印刷速度、印刷精度、适用纸张类型等。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模切机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选择高精度、高稳定性的模切机，如平压平模切机、圆压圆模切机等，确保模切精度和效率。性能参数包括模切速度、模切精度、适用纸张厚度等。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压痕机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选择高压力、高精度的压痕机，确保压痕清晰、准确。性能参数包括压痕压力、压痕深度、适用纸张类型等。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关键设备选型及性能参数比较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按照工艺流程和设备选型，合理规划生产线布局，减少物料搬运和人员流动，提高生产效率和质量。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生产线布局原则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根据设备性能和工艺流程要求，合理安排设备间距和位置，确保设备之间的协调运作和高效生产。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采用先进的物料搬运设备和系统，如自动输送线、机器人等，减少人工搬运和等待时间，提高生产效率和安全性。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物料搬运优化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合理安排人员数量和岗位设置，加强员工培训和管理，提高员工素质和操作技能水平，确保生产顺利进行和质量稳定。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人员操作优化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生产线布局规划及优化建议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原辅材料供应与储存管理方案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根据生产计划和销售预测，制定原辅材料的采购计划，明确采购品种、数量、时间和预算等。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根据采购物品的性质、数量和采购周期等因素，选择合适的采购方式，如集中采购、分散采购、招标采购等。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采购价格控制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通过市场调查、价格分析和谈判技巧等手段，控制原辅材料的采购价格，降低采购成本。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原辅材料采购策略制定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根据评价结果，选择合格的供应商，并与之建立长期稳定的合作关系。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对潜在供应商进行调查，了解其生产能力、技术水平、质量管理体系和信誉等情况。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建立供应商评价标准，对供应商进行综合评价，包括质量、价格、交货期、服务等方面。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供应商选择及评价标准建立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根据原辅材料的性质、数量和储存要求，合理规划储存设施，如仓库、货架、容器等。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储存设施规划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对储存环境进行监测和控制，确保温度、湿度、光照等环境因素符合原辅材料的储存要求。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储存环境控制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制定原辅材料的保管措施，如分类存放、标识清晰、定期盘点等，确保原辅材料的安全和完整。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保管措施制定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设计原辅材料的发放流程，包括申请、审批、领料、核对等环节，确保原辅材料的准确发放和追溯。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发放流程设计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原材料储存、保管和发放制度设计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环境保护、安全卫生和节能措施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环境保护治理方案设计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采用高效除尘器和脱硫脱硝技术，确保废气排放符合国家环保标准。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建立废水处理系统，通过物理、化学和生物方法处理废水，实现废水达标排放。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选用低噪音设备，采取隔声、消声等降噪措施，确保厂界噪音达标。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对生产过程中产生的固体废弃物进行分类收集、处理和处置，提高资源利用率。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废气治理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废水治理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固废处理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建立健全安全管理制度，明确各级管理人员和操作人员的安全职责。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定期进行安全检查，及时发现和整改安全隐患，确保生产安全。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制定完善的应急预案，并定期组织演练，提高应对突发事件的能力。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安全卫生管理体系构建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https://d.book118.com/576233103004010101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2024-09-25T08:41:51.665</cp:lastPrinted>
  <dcterms:created xsi:type="dcterms:W3CDTF">2024-09-25T00:41:51Z</dcterms:created>
  <dcterms:modified xsi:type="dcterms:W3CDTF">2024-09-25T00:41:53Z</dcterms:modified>
</cp:coreProperties>
</file>