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AC2AD-EF42-4A01-A96E-119A0356C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7F96B-7948-4797-96E3-2F2F3B5EB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6DEAA-CD98-404B-9B2F-368A30A4A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94798E-5B4E-471F-A62C-808772A84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A98A1F-7383-4A84-9847-6A53E96DB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581B54-CD38-4600-AD2B-CA8A6BECF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813983-27F0-4FFA-A944-2BB05D60F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1B96C5-27E8-43FF-917B-C1EEB94AB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F387F-B10B-48E3-AD74-43E30AF11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EE3ED6-ADF2-487A-9ACA-C59568B93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1BAD4-B09A-43C8-BB9F-24AA6682C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233105004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设立粮油公司评价分析报告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公司资源与能力评估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营销策略及实施效果评价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财务状况与经营绩效分析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可持续发展潜力预测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172" r="311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56" r="290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对粮油公司的经营状况进行全面评价，为公司未来发展提供决策依据。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随着粮油市场的竞争日益激烈，粮油公司需要不断提升自身实力，以应对市场变化。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XX粮油有限公司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粮油公司基本情况介绍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XXXX万元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粮食、油脂及相关产品的收购、储存、加工、销售等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经营范围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XXX人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员工人数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在所在地区具有一定的市场份额和品牌影响力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市场地位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201" r="420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公司的经营管理、财务状况、市场竞争力、风险控制等方面。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采用定量与定性相结合的方法，包括财务数据分析、市场调研、员工访谈等。同时，参考行业标准和最佳实践，对公司的各项指标进行评价。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评价范围与方法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市场环境分析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粮油市场现状及趋势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粮油市场规模持续扩大，消费需求稳步增长。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粮油产品种类日益丰富，品质要求不断提升。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粮油市场渠道多元化，线上线下融合加速。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粮油行业发展趋势向好，但面临成本压力、环保要求等挑战。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702" b="16702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661" r="11661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粮油市场竞争激烈，国内外品牌众多，市场集中度逐渐提高。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主要竞争对手包括国内外大型粮油企业、区域性品牌以及跨界进入粮油市场的企业。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竞争对手在品牌、产品、渠道、价格等方面展开全方位竞争。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粮油企业需要关注竞争对手的动态，加强自身的品牌建设和产品创新。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竞争格局与主要竞争对手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19" r="1631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132" r="1513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708" r="1770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041" r="1804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消费者需求及变化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消费者对粮油产品的品质和安全性要求越来越高，注重健康饮食。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消费者对粮油产品的个性化需求增加，对包装、口感、营养等方面提出更高要求。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消费者购买粮油产品的渠道日益多元化，线上购买成为重要趋势。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粮油企业需要密切关注消费者需求的变化，及时调整产品策略和市场策略。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公司资源与能力评估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评估公司的供应链管理水平，包括物流、仓储、配送等环节的效率和成本控制能力。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粮油采购渠道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评估公司的粮油采购渠道是否稳定、可靠，能否保证原材料的质量和供应稳定性。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分析公司在粮油资源整合方面的能力，包括对不同产地、不同品质的粮油的采购、储存和调配能力。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粮油资源获取与整合能力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分析公司的粮油生产加工技术是否先进、成熟，能否满足市场需求和产品质量要求。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生产加工技术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设备水平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评估公司的生产设备是否先进、高效，能否保证生产效率和产品质量。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考察公司在粮油生产加工技术方面的研发和创新能力，以及对新技术、新设备的引进和应用情况。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生产加工技术与设备水平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分析公司在食品安全管理方面的措施和制度，包括对原材料、生产过程、产品的检验和监控等。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质量认证与标准符合性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考察公司是否通过相关的质量认证和符合行业标准，以及在国际市场上的质量认可和信誉情况。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质量控制体系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评估公司的质量控制体系是否完善、有效，能否确保产品质量的稳定性和可靠性。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5289" r="15289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质量控制与食品安全管理体系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营销策略及实施效果评价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https://d.book118.com/576233105004010101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2024-09-25T08:41:52.480</cp:lastPrinted>
  <dcterms:created xsi:type="dcterms:W3CDTF">2024-09-25T00:41:52Z</dcterms:created>
  <dcterms:modified xsi:type="dcterms:W3CDTF">2024-09-25T00:41:54Z</dcterms:modified>
</cp:coreProperties>
</file>