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BCAB8-6970-498E-BF0E-C59730C1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D5B72-8F4F-4997-9D67-6F2BE84F5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1D48A-5684-418B-A0F3-841F8FFD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9DB7A-F623-4902-8A7D-2CE808D9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016D2-FF4E-41B5-BA6D-16E1F0E7C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B32ED-8EBD-44FF-9201-841D50FC7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82C9A-3903-48D0-9B6F-BBDBAA24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7D41C-C31F-4985-A94C-59B5814B9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97297-4416-4314-82F9-0FF4C58A2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8F051-0728-48C0-82C8-9CC4E6CF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A6A77-9166-4522-9CCB-76E75E4E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34222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钢结构工程行业操作规范与验收标准培训课件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钢结构工程基本操作规范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焊接技术与验收标准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紧固件连接技术与验收标准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防腐防火处理技术与验收标准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近年来，钢结构工程行业保持快速增长，市场规模不断扩大，未来仍有较大发展空间。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钢结构工程广泛应用于建筑、桥梁、海洋工程、航空航天等领域，随着技术进步和产业升级，其应用领域将进一步拓展。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随着国家对绿色建筑、节能减排等政策的推行，以及钢结构工程自身的优势，如施工周期短、节能环保等，未来钢结构工程行业将迎来更加广阔的发展前景。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行业发展前景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钢结构工程行业现状及前景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政策法规与标准体系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国家出台了一系列政策法规，如《建筑法》、《钢结构设计规范》等，对钢结构工程行业的发展起到了积极的推动作用。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钢结构工程行业标准体系不断完善，涵盖了设计、制造、施工、验收等各个环节，为行业的健康发展提供了有力保障。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企业认证与资质管理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钢结构工程企业需要取得相应的资质认证，如钢结构工程专业承包资质等，以确保企业的专业能力和施工质量。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国内钢结构工程行业在规模、技术、标准等方面与国际先进水平相比仍存在一定差距，但近年来国内企业不断加强技术创新和品牌建设，逐步缩小了与国际先进水平的差距。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国际钢结构工程行业在数字化、智能化、绿色化等方面发展迅速，给国内企业提供了有益的启示和借鉴。国内企业应积极引进先进技术和管理经验，加强与国际先进企业的合作与交流，提升自身的核心竞争力。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国内外发展现状对比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国际发展趋势及启示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国内外发展对比及启示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钢结构工程基本操作规范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根据工程需求和设计要求，选择合适的钢材牌号和质量等级，确保材料性能符合国家标准和行业标准。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钢材选用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对进场的钢材进行外观检查、尺寸测量、化学成分分析、力学性能试验等，确保材料质量合格。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选用与母材相匹配的焊接材料，按照焊接工艺评定要求进行焊接试验，确保焊接质量。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焊接材料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材料选用与检验要求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组装与焊接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按照施工图纸和工艺要求，对构件进行组装和焊接，确保焊接质量和构件整体稳定性。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边缘加工与制孔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对构件边缘进行加工处理，如倒角、去毛刺等，同时按照设计要求制孔。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弯曲与成型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按照设计要求，对钢材进行弯曲和成型加工，确保构件形状和尺寸符合要求。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放样与号料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根据施工图纸和工艺要求，进行放样和号料，确保构件尺寸和角度准确。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切割与矫正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采用合适的切割方法，对钢材进行切割，并对切割后的构件进行矫正，消除变形。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加工制作流程及质量控制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熟悉施工图纸和技术要求，检查构件质量和数量，准备好所需的安装工具和材料。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对基础进行验收，检查基础尺寸、标高、轴线等是否符合设计要求，并进行必要的处理。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根据施工图纸和工艺要求，选择合适的安装方法，如吊装、滑移等，对钢柱进行安装和固定。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在安装好钢柱后，按照施工图纸和工艺要求，对钢梁进行安装和固定，确保钢梁位置和标高准确。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在安装过程中，对构件进行校正和调整，确保构件安装位置准确、稳定可靠。同时采取必要的固定措施，防止构件在安装过程中发生变形或移位。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基础验收与处理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钢梁安装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校正与固定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钢柱安装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安装施工方法及注意事项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焊接技术与验收标准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熔化焊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利用热源将待焊处母材熔化以形成焊缝，包括电弧焊、气焊等。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焊接过程中，对焊件施加压力以完成焊接，如电阻点焊、摩擦焊等。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钎焊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采用比母材熔点低的金属材料作钎料，将焊件和钎料加热到高于钎料熔点、低于母材熔点的温度，利用液态钎料润湿母材，填充接头间隙并与母材相互扩散实现连接焊件。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焊接方法分类及特点介绍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对接接头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两焊件端面相对平行的接头，适用于各种厚度、各种位置和所有焊接方法。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搭接接头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两焊件部分重叠构成的接头，适用于各种厚度、各种位置和大多数焊接方法。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T形接头和角接接头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一焊件之端面与另一焊件表面构成复角或近似直角的接头，适用于各种位置和所有焊接方法。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端接接头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两焊件端面相重合的接头，仅适用于较薄板件。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焊接接头形式与尺寸要求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https://d.book118.com/576234222020010042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2024-09-09T08:33:54.166</cp:lastPrinted>
  <dcterms:created xsi:type="dcterms:W3CDTF">2024-09-09T00:33:54Z</dcterms:created>
  <dcterms:modified xsi:type="dcterms:W3CDTF">2024-09-09T00:33:56Z</dcterms:modified>
</cp:coreProperties>
</file>