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304779-C873-4183-AC4B-8107E0451C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11ED0A-7A57-4732-967D-B594B55577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F35C47-4692-407D-B0A8-8F60E288EE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BEB568-551F-48CA-A3AE-CB00D77B9A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B045A4-E2DD-44BA-93FF-28F1A192F7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1FC3E5-166E-4381-95DC-7428FA449C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1110E8-2B5B-41E8-A10C-D8A9A76E47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E81123-229C-4AB9-B8E2-F9C252D749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2E7962-087D-470B-8E32-F0F302F668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FD4C49-3600-41BF-9D60-9FC5999F03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81B085-245D-4C60-A1C0-C86CCA603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623422402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项目组织结构的供应链管理与协调</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项目组织结构概述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供应链管理概述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项目组织结构的供应链管理策略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项目组织结构的供应链协调机制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项目组织结构的供应链绩效评价</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随着全球化进程加速，企业面临更复杂的供应链环境，需要优化组织结构以适应这一挑战。</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应对全球化挑战</a:t>
            </a:r>
          </a:p>
        </p:txBody>
      </p:sp>
      <p:pic>
        <p:nvPicPr>
          <p:cNvPr id="5" name="Picture 5"/>
          <p:cNvPicPr>
            <a:picLocks noChangeAspect="1"/>
          </p:cNvPicPr>
          <p:nvPr/>
        </p:nvPicPr>
        <p:blipFill>
          <a:blip r:embed="rId2"/>
          <a:srcRect t="24" b="24"/>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通过改进项目组织结构，提高供应链管理和协调效率，降低成本并优化资源配置。</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提升运营效率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强化供应链风险管理，确保项目稳定推进，降低潜在风险对项目的影响。</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加强风险管理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381" r="1538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实施计划和预期成果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制定具体的实施计划，明确预期成果和评估标准，确保改进措施的有效实施和监控。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项目组织结构的现状分析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对项目现有组织结构进行深入剖析，识别存在的问题和不足之处。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供应链管理与协调策略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提出针对性的供应链管理和协调策略，以改进项目组织结构。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项目组织结构概述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项目组织结构的定义</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组织结构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项目组织结构是指为了完成特定的项目目标而构建的一种临时性的组织形态，它明确了项目成员之间的职责、权力和沟通关系。</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项目管理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项目组织结构是项目管理的基础，它为项目的规划、执行、监控和收尾提供了框架和支持。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临时性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项目组织结构是为了特定项目而设立的，随着项目的开始而建立，随着项目的结束而解散。</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柔性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项目组织结构能够根据项目需求的变化而调整，具有一定的灵活性和适应性。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目标导向</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项目组织结构以项目目标为导向，所有成员的工作都围绕项目目标展开。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项目组织结构的特点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项目组织结构的类型</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职能型组织结构是按照职能来划分部门的，各个职能部门负责各自的专业领域，项目成员主要从各职能部门抽调。</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项目型</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项目型组织结构是按照项目来划分部门的，项目经理对项目拥有较大的权力和责任，项目成员全职为项目工作。</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矩阵型</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矩阵型组织结构是职能型和项目型的混合体，项目成员既属于某个职能部门，又同时属于某个项目组，形成了双重领导关系。</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职能型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供应链管理概述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供应链是围绕核心企业，通过对信息流、物流、资金流的控制，从采购原材料开始，制成中间产品以及最终产品，最后由销售网络把产品送到消费者手中的将供应商、制造商、分销商、零售商直到最终用户连成一个整体的功能网链结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供应链定义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供应链由所有加盟的节点企业组成，其中一般有一个核心企业，节点企业在需求信息的驱动下，通过供应链的职能分工与合作（生产、分销、零售等），以资金流、物流或/和服务流为媒介实现整个供应链的不断增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供应链构成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供应链的定义与构成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供应链管理目标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管理的目标是在满足客户需要的前提下，对整个供应链（从供货商，制造商，分销商到消费者）的各个环节进行综合管理，例如从采购、物料管理、生产、配送、营销到消费者的整个供应链的货物流、信息流和资金流，把物流与库存成本降到最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供应链管理原则</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供应链管理遵循以下原则：合作共享原则、协同工作原则、信息透明原则、风险共担和利益共享原则。</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供应链管理的目标与原则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信息流管理</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信息流是供应链管理中的关键因素之一。它包括需求信息、供应信息、产品信息等在供应链各节点之间的传递和处理。有效的信息流管理可以提高供应链的响应速度和决策准确性。</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资金管理</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资金管理在供应链管理中也至关重要。它包括采购付款、销售收款以及现金流管理等环节。合理的资金管理可以确保供应链的财务稳健性，并降低财务风险。</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合作关系管理</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供应链中各节点企业之间的合作关系是供应链管理的基础。建立和维护良好的合作关系可以提高供应链的协同效率和整体绩效。</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物流管理</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物流管理涉及原材料、在制品和产成品的运输、存储和配送等活动。高效的物流管理可以降低成本、提高客户满意度，并确保供应链的顺畅运作。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供应链管理的关键要素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项目组织结构的供应链管理策略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https://d.book118.com/576234224020010042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2024-09-09T08:33:54.052</cp:lastPrinted>
  <dcterms:created xsi:type="dcterms:W3CDTF">2024-09-09T00:33:54Z</dcterms:created>
  <dcterms:modified xsi:type="dcterms:W3CDTF">2024-09-09T00:33:56Z</dcterms:modified>
</cp:coreProperties>
</file>