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4F70A-BEBB-44E9-B3D3-47F7C96D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B015B-2965-43B1-9A22-E810D3DC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CD439-C9ED-4893-B6CD-59F27C5D5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C9057-FD4E-42E4-8441-A57F328F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727962-47D6-49E5-9A54-E7CCF26A0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0855C6-8A1C-4A54-867F-DC2EC1753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3C8D3-7748-40FB-A065-770B18829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5AF71-BEBE-47B8-8B13-931648533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CA2E3-7088-4F67-88A9-F3B49D9D9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7EC17-C6B2-4807-951E-0E092D1E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A0AB3-B2F1-4EF4-B814-F269E2225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35024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新高考改革研究分析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新高考改革内容解析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国内外经验借鉴与对比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总结反思与启示意义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随着我国教育体制的不断深化，高考作为选拔人才的关键环节，亟需进行适应性改革。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教育体制改革需求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多元化人才需求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减轻学生负担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社会经济发展对多元化人才的需求日益迫切，传统高考模式已无法满足这种需求。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传统高考模式下，学生备考压力大，负担重，改革旨在减轻学生负担，促进全面发展。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新高考改革背景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新高考改革致力于减少地域、城乡等教育资源分配不均带来的不公平现象，让每个学生都享有公平的教育机会。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建立多元化评价体系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新高考改革旨在打破唯分数论的选拔模式，建立多元化评价体系，全面衡量学生综合素质。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拓宽人才选拔渠道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通过改革，拓宽人才选拔渠道，让更多具有特长和创新精神的学生脱颖而出。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改革目标与意义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通过对新高考改革的研究，分析其背景、目标、实施效果及存在的问题，为进一步完善高考制度提供理论支持和实践建议。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采用文献研究、实地调查、案例分析等多种研究方法，对新高考改革进行全面、深入的分析和研究。同时，借鉴国内外先进经验，结合我国实际，提出切实可行的改革建议。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新高考改革内容解析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科目设置更加灵活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新高考取消了文理分科，采用“3+3”或“3+1+2”模式，学生可根据兴趣和特长自主选择科目组合。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考试形式多样化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除了传统的笔试，新高考还引入了面试、实践操作等多元化考试形式，全面考查学生的综合素质。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外语考试机会增加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外语科目提供两次考试机会，取最高成绩计入总分，降低了一次性考试的风险。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考试科目与形式变化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49" b="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录取方式调整及影响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录取方式更加多元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新高考采用“两依据、一参考”的录取方式，即依据统一高考成绩和高中学业水平考试成绩，参考综合素质评价进行录取。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扩大高校自主权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高校可根据自身办学定位和专业培养目标，自主确定招生录取标准和办法。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促进公平公正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新高考录取方式更加注重学生的全面发展和综合素质，有利于打破“唯分数论”的弊端，促进教育公平公正。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综合素质评价方式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采用写实记录、评语评价、档案呈现等方式，确保评价结果的真实性和客观性。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综合素质评价结果运用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作为高校招生录取的重要参考，同时也可用于学生自我改进和提高的依据。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综合素质评价内容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包括思想品德、学业水平、身心健康、艺术素养和社会实践等方面，全面反映学生的成长过程和综合素质。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366" r="1336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综合素质评价体系建设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针对高职院校的招生需求和特点，设计独立的分类考试制度，包括考试科目、考试形式和录取方式等。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750" r="19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分类考试制度设计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高职院校可根据自身办学定位和培养目标，自主确定分类考试的标准和办法，提高招生的针对性和有效性。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分类考试制度实施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92" r="1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有利于引导高职院校更加注重学生的职业技能和实践能力，提高人才培养质量和就业竞争力。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分类考试制度影响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高职院校分类考试制度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国内外经验借鉴与对比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281" r="262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浙江、上海等地新高考改革试点经验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这些地区作为新高考改革的先行者，通过多年的实践探索，积累了丰富的经验，如多元化录取方式、综合素质评价等。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先行地区改革成效分析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从高考录取率、学生综合素质、高校人才培养质量等方面对先行地区的改革成效进行深入分析，总结其成功经验和存在问题。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国内先行地区经验总结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这些国家的高考制度历史悠久，体系完善，具有很高的参考价值。通过对其高考制度、录取方式、考试科目等方面的介绍，为我国新高考改革提供借鉴。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美国、英国等发达国家高考制度介绍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结合我国教育实际，分析国际先进经验在我国的适用性和可推广性，提出我国新高考改革可借鉴之处和需要注意的问题。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国际先进经验对我国的启示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国际先进经验介绍及启示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https://d.book118.com/576235024033010054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2024-09-21T05:08:42.758</cp:lastPrinted>
  <dcterms:created xsi:type="dcterms:W3CDTF">2024-09-20T21:08:42Z</dcterms:created>
  <dcterms:modified xsi:type="dcterms:W3CDTF">2024-09-20T21:08:44Z</dcterms:modified>
</cp:coreProperties>
</file>