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413D88-33DA-4AE2-ABD9-DC292A73D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3194A3-86BF-430C-8E0C-DC06C77BF1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A33DCD-7A10-4BF0-98BD-2CA736418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43FA00-5BC8-44AE-93CA-DA4B975BE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C0DC19-5792-4A76-B969-16E93F1A0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90D2E7-5227-4A14-B0B8-FEB5E84F4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BD7CDA-71EE-473D-9B30-D2C78FEAC2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29A8DC-BDCF-4BEC-A96D-1546C9352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E719F3-59DA-4DD4-A92F-B4FB12AC9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8E7844-E78E-4E57-8791-C7CD4874DC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FE0D33-F872-42E8-A7B3-3B57528CAE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623503220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肺心病护理查房讲解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肺心病概述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肺心病患者护理要点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肺心病常见并发症及护理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肺心病患者康复与健康教育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肺心病患者护理实践案例分享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肺心病概述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46" r="1046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91" r="1891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01" r="1201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84" r="484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肺心病是由于肺部疾病导致肺动脉高压，进而影响右心功能的心脏病。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慢性肺心病和急性肺心病。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病理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主要由于慢性阻塞性肺疾病（COPD）、支气管扩张、肺结核等肺部疾病引起。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肺部病变导致肺动脉高压，右心肥厚扩大，最终导致右心衰竭。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呼吸困难、乏力、下肢水肿、胸闷、心悸等。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根据病史、临床表现、心电图、超声心动图等综合诊断。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肺心病患者护理要点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保持室内空气新鲜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定时开窗通风，保持室内空气流通，避免患者接触烟雾、粉尘等刺激性气体。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饮食护理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给予高蛋白、高热量、易消化、低盐的饮食，控制钠盐摄入，鼓励患者多饮水，保持大便通畅。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休息与活动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合理安排作息时间，保证充足的睡眠，根据病情适当安排活动量，避免剧烈运动和情绪激动。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日常护理指导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与患者建立信任关系，了解其心理状态，给予关心和支持。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建立良好的护患关系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针对患者的焦虑、抑郁等情绪问题，进行心理疏导和心理支持，帮助患者树立战胜疾病的信心。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心理疏导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向患者及家属介绍肺心病的相关知识，提高其对疾病的认知和理解，增强自我护理能力。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心理护理与沟通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定期监测患者的体温、呼吸、心率、血压等指标，观察病情变化。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记录病情状况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评估护理效果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详细记录患者的病情状况、症状、体征以及护理措施，为医生提供准确的诊疗依据。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对患者的护理效果进行评估，及时调整护理方案，提高护理质量。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病情监测与记录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肺心病常见并发症及护理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https://d.book118.com/576235032205010044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2024-09-13T06:32:52.079</cp:lastPrinted>
  <dcterms:created xsi:type="dcterms:W3CDTF">2024-09-12T22:32:52Z</dcterms:created>
  <dcterms:modified xsi:type="dcterms:W3CDTF">2024-09-12T22:32:54Z</dcterms:modified>
</cp:coreProperties>
</file>