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6F526-10C3-4A7E-916B-E442BD44B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A392E-2564-4692-BE4F-51A61F8DE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52391-2FB0-423C-A579-606E49A27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87B9BB-8752-4B27-AC69-0D8839B8F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75EE3D-8792-49BF-80B6-16AA987C2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3E7F35-23F3-4A02-ABA0-C08BA9200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86F24E-FD65-423B-9428-BED96E37C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8FD9F3-3348-42B5-8727-E0045F25A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C26579-F5A9-47D1-80D2-C8BEA83EF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BBBCD-43E5-4F7B-8466-471B02E2E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F28DA-04A7-4075-936A-E7F6E10F0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Relationship Id="rId6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10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23512202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如何做好会议主持人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会议主持人的角色与职责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会议主持人的准备工作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会议主持人的主持技巧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会议主持人的总结与闭幕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会议主持人的注意事项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会议主持人的角色与职责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会议主持人的角色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负责会议的筹备、组织和协调，确保会议顺利进行。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传达会议目的、议程和相关信息，引导与会者进行讨论和交流。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控制会议进程，把握时间，确保会议按时完成。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解决会议中出现的突发状况和问题，维护会议秩序。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组织协调者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信息传递者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时间管理者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问题解决者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制定会议议程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引导讨论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维持秩序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总结归纳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会议主持人的职责</a:t>
            </a: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796" r="1579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6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3" name="AutoShape 33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根据会议目的和要求，制定详细的议程并提前通知与会者。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激发与会者的参与热情，引导他们围绕主题展开讨论。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确保与会者遵守会议纪律，维护会议秩序。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在会议结束时，对讨论内容进行总结和归纳，提出建议和意见。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8103" r="1810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alpha val="100000"/>
                <a:lumMod val="60000"/>
                <a:lumMod val="4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能够清晰、准确地传达信息和观点，善于倾听和表达。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良好的沟通能力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面对突发状况和问题时，能够迅速作出反应，妥善处理。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冷静的应变能力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在引导讨论和决策时，保持公正无私的态度，不偏袒任何一方。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公正无私的态度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能够高效地安排会议进程，管理时间，确保会议顺利进行。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良好的组织能力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会议主持人的素质要求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会议主持人的准备工作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764" r="327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1085" r="3108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明确会议的主题和目标，确保会议的顺利进行和达成预期效果。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根据会议目的，制定详细的议程，包括会议时间、主题、讨论内容等，确保会议内容紧凑有序。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议程制定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确定会议目的和议程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选择合适的会议时间，确保参会人员能够准时出席，同时考虑会议的时长和节奏。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选择适合会议需求的场地，提供足够的空间和设施，确保参会人员舒适地参与会议。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确定会议时间和地点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地点安排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参会人员筛选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根据会议目的和议程，确定需要参加的人员名单，确保相关人员参与讨论。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分组讨论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根据会议需求，将参会人员分成小组进行讨论，提高讨论的针对性和效率。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7531" r="27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确定参会人员和分组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材料准备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根据议程，准备必要的会议材料，包括会议背景资料、议题相关资料等，确保参会人员了解会议内容。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设备检查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提前检查会议所需的设备是否正常运行，如投影仪、音响等，确保会议顺利进行。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准备会议材料和设备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会议主持人的主持技巧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https://d.book118.com/576235122025010051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2024-09-16T20:25:58.523</cp:lastPrinted>
  <dcterms:created xsi:type="dcterms:W3CDTF">2024-09-16T12:25:58Z</dcterms:created>
  <dcterms:modified xsi:type="dcterms:W3CDTF">2024-09-16T12:26:00Z</dcterms:modified>
</cp:coreProperties>
</file>