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E1FF44-ECD8-4E13-87DD-4EA83D2DD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FBF93-EFC8-4947-84C4-9C78F74778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267936-F266-4CFE-B8C8-E0F14CFAD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2FA59C-9BE7-4D69-8870-BB4F2E522F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2CEA0B-DE0B-4744-B648-F213910679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3C4D8C-521C-4FBB-A82C-31AE4A9E58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F7DE0D-C8E2-4757-AF40-AAFA63F4C1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EF6C68-6BF6-4C8D-91AE-F64CE4AFD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272377-D295-4882-87F8-5ADBCB4D84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84EBD-7B3F-457B-BEB3-6D0F353EE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77955A-2170-4219-8071-F5BAE45A8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241112002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国内主要普通高等学校本科人才培养模式改革情况介绍</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2024-02-02</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国内高校本科人才培养模式现状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国内外高校本科人才培养模式比较研究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国内主要普通高等学校本科人才培养模式改革实践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面临挑战及应对策略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333" b="15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随着经济社会的快速发展，对人才的需求也在不断变化，要求人才具备更强的实践能力和创新精神。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经济社会发展对人才的需求变化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高等教育已进入普及化阶段，如何保证教育质量、提高人才培养水平成为高校面临的重要挑战。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高等教育普及化阶段的挑战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国际高等教育发展趋势也在不断变化，高校需要借鉴国际先进经验，推动本科人才培养模式改革。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国际高等教育发展趋势的影响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分析国内主要普通高等学校本科人才培养模式改革的现状：通过对国内主要普通高等学校本科人才培养模式改革的现状进行分析，总结经验和存在的问题。</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探讨未来改革的方向和趋势：结合国际高等教育发展趋势和国内经济社会发展的需求，探讨未来本科人才培养模式改革的方向和趋势。</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提出建议和对策：针对存在的问题和未来改革的方向，提出具体的建议和对策，为高校本科人才培养模式改革提供参考。</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报告范围：本报告主要关注国内主要普通高等学校本科人才培养模式改革的情况，不涉及其他类型高校或职业教育等。同时，本报告也仅对改革情况进行介绍和分析，不涉及排名或评价等内容。</a:t>
            </a:r>
          </a:p>
        </p:txBody>
      </p:sp>
      <p:pic>
        <p:nvPicPr>
          <p:cNvPr id="6" name="Picture 6"/>
          <p:cNvPicPr>
            <a:picLocks noChangeAspect="1"/>
          </p:cNvPicPr>
          <p:nvPr/>
        </p:nvPicPr>
        <p:blipFill>
          <a:blip r:embed="rId2">
            <a:alphaModFix/>
          </a:blip>
          <a:srcRect t="16750" b="16750"/>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国内高校本科人才培养模式现状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传统培养模式注重学科知识的传授，强调学科体系的完整性和系统性。</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以学科为中心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统一教学计划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333" r="10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重视理论教学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208" r="132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高校按照统一的教学计划和大纲进行课程设置，学生需按照既定路线学习。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传统培养模式以理论教学为主，注重课堂讲授和教材学习。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传统培养模式特点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8455" b="845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9948" b="994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624" b="3624"/>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存在问题及原因分析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忽视学生个体差异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传统培养模式忽视了学生的兴趣、特长和个性发展，导致学生缺乏学习动力和创新精神。</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理论与实践脱节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过于注重理论教学，缺乏实践环节，导致学生难以将理论知识应用于实际。</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难以适应社会发展需求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传统培养模式更新缓慢，难以跟上社会发展和行业需求的变化。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个性化培养：高校逐渐关注学生的个性化发展，提供更多元化、定制化的培养方案。</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产教融合：加强与企业、行业的合作，将实践教学与产业发展紧密结合，提高学生的实践能力和就业竞争力。</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国际化发展：随着全球化的推进，高校本科人才培养模式也趋向于国际化，加强与国际高校的合作与交流，提高学生的国际视野和跨文化交流能力。</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创新能力培养：面对日益激烈的国际竞争，高校更加注重学生创新能力的培养，鼓励学生参与科研、创新实践等活动，提高学生的创新意识和能力。同时，这也是未来高校本科人才培养模式改革的重要方向之一。</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国内外高校本科人才培养模式比较研究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美国高校“通识教育+专业教育”模式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该模式注重培养学生的综合素质和批判性思维能力，通过通识教育课程广泛涉猎各领域知识，再在专业教育阶段深入学习专业领域知识。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458" r="164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英国高校“导师制+专业课程”模式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该模式以导师制为核心，学生可在导师指导下自主选择课程和学习方向，注重培养学生的自主学习和独立思考能力。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德国高校“双元制”模式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该模式将理论教学与实践教学紧密结合，学生在企业和学校两个场所接受教育和培训，旨在培养既具备理论知识又具有实践技能的高素质人才。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国外典型高校培养模式介绍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国外高校更注重培养学生的创新能力和批判性思维，而国内高校则更注重培养学生的专业知识和技能。</a:t>
            </a:r>
          </a:p>
        </p:txBody>
      </p:sp>
      <p:pic>
        <p:nvPicPr>
          <p:cNvPr id="6" name="Picture 6"/>
          <p:cNvPicPr>
            <a:picLocks noChangeAspect="1"/>
          </p:cNvPicPr>
          <p:nvPr/>
        </p:nvPicPr>
        <p:blipFill>
          <a:blip r:embed="rId2"/>
          <a:srcRect l="13792" r="13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培养目标不同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国外高校课程设置更加灵活多样，注重跨学科融合，而国内高校则相对固定，以专业课程为主。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课程设置不同</a:t>
            </a:r>
          </a:p>
        </p:txBody>
      </p:sp>
      <p:pic>
        <p:nvPicPr>
          <p:cNvPr id="10" name="Picture 10"/>
          <p:cNvPicPr>
            <a:picLocks noChangeAspect="1"/>
          </p:cNvPicPr>
          <p:nvPr/>
        </p:nvPicPr>
        <p:blipFill>
          <a:blip r:embed="rId3"/>
          <a:srcRect t="16958" b="16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500" r="10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国外高校注重启发式教学和讨论式教学，鼓励学生主动参与和发表观点，而国内高校则更多采用讲授式教学。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教学方式不同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国内外高校培养模式差异分析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加强通识教育</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提高课程灵活性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加强实践教学</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推广启发式教学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可借鉴之处与启示</a:t>
              </a:r>
            </a:p>
          </p:txBody>
        </p:sp>
      </p:grpSp>
      <p:pic>
        <p:nvPicPr>
          <p:cNvPr id="28" name="Picture 28"/>
          <p:cNvPicPr>
            <a:picLocks noChangeAspect="1"/>
          </p:cNvPicPr>
          <p:nvPr/>
        </p:nvPicPr>
        <p:blipFill>
          <a:blip r:embed="rId2"/>
          <a:srcRect l="4771" r="477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715" r="16715"/>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国内高校可适当增加通识教育课程比例，拓宽学生的知识面和视野。</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可借鉴国外高校课程设置经验，增加选修课程比例，允许学生跨专业选课。</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应注重培养学生的实践能力和创新精神，增加实验、实训、课程设计等实践教学环节。</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应积极推广启发式教学和讨论式教学，提高学生的参与度和思维能力。</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国内主要普通高等学校本科人才培养模式改革实践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https://d.book118.com/576241112002010052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2024-09-18T02:26:34.913</cp:lastPrinted>
  <dcterms:created xsi:type="dcterms:W3CDTF">2024-09-17T18:26:34Z</dcterms:created>
  <dcterms:modified xsi:type="dcterms:W3CDTF">2024-09-17T18:26:37Z</dcterms:modified>
</cp:coreProperties>
</file>