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6B505-0AC9-4D52-8380-2F07427A9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2BF3F-2173-44E2-ACB3-92A7B7B50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36B15-1540-4EC4-8BA0-061E3C46B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CBD4C-570C-4BB9-84F5-6A5A06397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3585DB-71F1-45BD-B569-6FC8740BA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D6C67E-B2DF-422E-ACF0-197655D47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B365E1-0986-4EA0-8BF3-DBC613D24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29100-32D2-42F8-BD35-5ABE2DB32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2D9D8A-77BC-458A-BDB0-7797D7116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2701F-0410-4D9D-8E05-8D9F6719C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1FF20-90C8-4454-8D3B-FA9046AE3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242002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售后工程师考核方案培训课件客户需求分析与满足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考核方案设计与实施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培训课件内容规划与设计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客户需求满足策略部署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售后工程师角色与职责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744" b="67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售后工程师是负责为客户提供技术支持、解决产品使用问题和维护客户关系的专业人员。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他们是客户与公司之间的桥梁，通过提供优质的服务和技术支持，确保客户满意度和忠诚度，同时为公司赢得良好口碑和更多业务机会。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售后工程师定义及作用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收集客户对产品的意见和建议，及时反馈给公司相关部门，推动产品改进和优化。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培训指导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为客户提供产品使用培训，确保客户能够熟练掌握产品操作技能。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定期对客户使用的产品进行维护保养，延长产品使用寿命，提高客户满意度。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通过电话、邮件、远程或现场方式为客户提供技术支持，解决产品使用过程中的问题。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故障排查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对客户反馈的产品故障进行排查、诊断和修复，确保产品正常运行。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售后工程师职责范围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具备扎实的专业知识和技能，能够迅速定位和解决客户遇到的问题。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具备持续学习的能力，不断跟进新技术和新知识，提升自己的专业素养和服务水平。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具备良好的沟通能力，能够与客户保持顺畅的交流，理解客户需求并给出合理的解决方案。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具备强烈的服务意识，能够主动关心客户，提供优质的服务和技术支持。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具备良好的团队合作精神，能够与其他部门紧密协作，共同为客户提供满意的服务。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售后工程师素质要求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调查问卷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客户需求来源及类型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可靠性需求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易用性需求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客户需求来源及类型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通过对历史数据、市场趋势等的分析，识别客户的需求和期望。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用户研究法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73" r="1257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利用行业专家或资深售后工程师的经验和判断，对客户需求进行评估和识别。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通过用户访谈、观察、测试等方式，深入了解客户的真实需求和期望。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客户需求识别方法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客户需求评估标准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评估是否覆盖了客户的所有需求和期望，包括显性需求和隐性需求。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评估是否清晰、具体地描述了客户的需求和期望，避免模糊和歧义。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评估是否考虑了技术、成本、时间等方面的限制，确保满足客户需求是可行的。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评估不同需求的重要程度和紧急程度，以便合理安排资源和时间进行满足。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可行性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优先级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考核方案设计与实施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可衡量性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可达成性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考核目标设定原则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考核目标应具体、明确，能够清晰传达给被考核者，避免歧义和误解。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考核目标应具有挑战性，但也要考虑到被考核者的实际能力和资源条件，避免过高或过低的目标设定。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考核目标应能量化或具有明确的评价标准，以便于对被考核者的表现进行客观评估。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考核目标应与公司的整体战略和业务目标密切相关，确保被考核者的工作方向与公司发展方向一致。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包括工作量、工作效率、工作质量等方面的指标，如维修数量、响应时间、客户满意度等。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工作业绩指标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专业技能指标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团队合作指标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个人发展指标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包括专业知识、技能水平、解决问题的能力等方面的指标，如故障诊断能力、维修技能等。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包括沟通能力、协作精神、领导力等方面的指标，如与同事和客户的沟通能力、在团队中的贡献等。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包括学习能力、创新能力、自我管理能力等方面的指标，如参加培训的次数、提出改进建议的数量等。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考核指标体系构建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https://d.book118.com/576242002021010042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2024-09-09T09:23:57.533</cp:lastPrinted>
  <dcterms:created xsi:type="dcterms:W3CDTF">2024-09-09T01:23:57Z</dcterms:created>
  <dcterms:modified xsi:type="dcterms:W3CDTF">2024-09-09T01:24:00Z</dcterms:modified>
</cp:coreProperties>
</file>