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6A818-15EE-4A5E-9991-50BC8845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5F3E8-B25A-4D4F-BF32-043923DB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2F5AD-F1AC-4309-8EC2-2D358694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E25410-EACA-4605-B51F-0D03F169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6967D-6FE4-4B80-974A-420BD577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39CDE-710E-44FA-AD83-5F361521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1B4F3-D578-40B3-B3F8-CEA3986E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353C9-1D2B-470F-B045-AB63E1129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55C57-9D7F-4651-A548-F1B98265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30AFF-25E2-4199-BE74-7941E47B0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D7C60-98C0-49BA-9ECE-216503F2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42021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护理交接班记录书写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护理操作记录书写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护理文书书写的培训与考核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护理文书是护理人员在护理实践过程中，根据患者病情和护理措施所记录的文字资料，包括护理记录、交接班报告、医嘱单等。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护理文书是医院医疗文件的重要组成部分，是记录患者病情变化、诊断治疗过程和护理效果的重要依据，也是评价护理质量、制定护理计划和开展护理科研的重要依据。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包括一般护理记录和危重护理记录，用于记录患者的病情状况、护理措施和效果。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用于交接班的文字资料，包括患者信息、病情状况、护理措施等内容。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用于记录医生开具的医嘱，包括用药、检查、治疗等。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包括体温单、手术清点记录等。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护理文书书写的基本要求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记录的内容要准确，不能随意涂改或遗漏。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记录的内容要全面、完整，不能有遗漏或不必要的省略。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记录要及时，特别是对于危重患者的病情变化和紧急处理措施。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书写格式要规范，符合医疗文书的书写要求，包括字体、字号、排版等。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护理病历的组成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病史记录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详细记录患者的既往病史、家族病史等。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根据患者情况制定护理计划，记录护理措施及效果。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包括姓名、性别、年龄、联系方式等。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对患者的病情状况、自身认知情况进行评估。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对护理效果进行评价，及时调整护理计划。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护理病历的书写规范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使用规范的语言和术语，避免歧义。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书写整洁、清晰，易于阅读。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内容真实、准确，不得随意涂改或隐瞒。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及时记录，保证信息的时效性。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对护理病历进行审核，确保信息的准确性和完整性。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将护理病历进行分类存档，方便查询和调用。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对不合格的护理病历进行修改和完善。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定期对护理病历进行整理和归档，保持病历的长期保存。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942" b="194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0052" b="1005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护理病历的审核与存档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护理交接班记录书写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https://d.book118.com/576242021011010101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2024-09-25T10:31:24.008</cp:lastPrinted>
  <dcterms:created xsi:type="dcterms:W3CDTF">2024-09-25T02:31:24Z</dcterms:created>
  <dcterms:modified xsi:type="dcterms:W3CDTF">2024-09-25T02:31:26Z</dcterms:modified>
</cp:coreProperties>
</file>