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BGJKHA+MS-UIGothic"/>
      <p:regular r:id="rId16"/>
    </p:embeddedFont>
    <p:embeddedFont>
      <p:font typeface="CPHNQH+MPJVOQ+ArialMT"/>
      <p:regular r:id="rId17"/>
    </p:embeddedFont>
    <p:embeddedFont>
      <p:font typeface="DNOALP+LOFWQB+MicrosoftYaHei"/>
      <p:regular r:id="rId18"/>
    </p:embeddedFont>
    <p:embeddedFont>
      <p:font typeface="GSOAHA+AMDTFS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41FF8-5331-485C-8AC1-1B67A61CF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75862-A572-41C4-BB13-7FB3A9C1B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57D3A-99F8-48EC-AB72-1BEB0E9A6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6CD4C-E011-4DB7-9A43-23C07F73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F161A-1226-4E22-9F45-C501CBB60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94F77-1014-48E9-B9D2-72193F71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1817AC-635C-416E-9A45-D54B81285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D87AE-B157-47F2-84F0-C19FCDF55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220A6-B455-4A67-B608-BF0A940C1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D6094-FF12-4ED2-B05D-99E64D839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A381F-C601-43A5-B500-33D346EF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4223515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53360" y="2655637"/>
            <a:ext cx="7689532" cy="190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BGJKHA+MS-UIGothic"/>
                <a:cs typeface="BGJKHA+MS-UIGothic"/>
              </a:rPr>
              <a:t>高二如何正确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处</a:t>
            </a:r>
            <a:r>
              <a:rPr sz="4050">
                <a:solidFill>
                  <a:srgbClr val="CD5095"/>
                </a:solidFill>
                <a:latin typeface="BGJKHA+MS-UIGothic"/>
                <a:cs typeface="BGJKHA+MS-UIGothic"/>
              </a:rPr>
              <a:t>理同学之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间</a:t>
            </a:r>
            <a:r>
              <a:rPr sz="4050">
                <a:solidFill>
                  <a:srgbClr val="CD5095"/>
                </a:solidFill>
                <a:latin typeface="BGJKHA+MS-UIGothic"/>
                <a:cs typeface="BGJKHA+MS-UIGothic"/>
              </a:rPr>
              <a:t>的</a:t>
            </a:r>
          </a:p>
          <a:p>
            <a:pPr marL="2314574" marR="0">
              <a:lnSpc>
                <a:spcPts val="4050"/>
              </a:lnSpc>
              <a:spcBef>
                <a:spcPts val="81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BGJKHA+MS-UIGothic"/>
                <a:cs typeface="BGJKHA+MS-UIGothic"/>
              </a:rPr>
              <a:t>矛盾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CD5095"/>
                </a:solidFill>
                <a:latin typeface="BGJKHA+MS-UIGothic"/>
                <a:cs typeface="BGJKH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3116135"/>
            <a:ext cx="3738822" cy="19037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CPHNQH+MPJVOQ+ArialMT"/>
                <a:cs typeface="CPHNQH+MPJVOQ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BGJKHA+MS-UIGothic"/>
                <a:cs typeface="BGJKHA+MS-UIGothic"/>
              </a:rPr>
              <a:t>正确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CD5095"/>
                </a:solidFill>
                <a:latin typeface="BGJKHA+MS-UIGothic"/>
                <a:cs typeface="BGJKHA+MS-UIGothic"/>
              </a:rPr>
              <a:t>理矛盾的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CD5095"/>
                </a:solidFill>
                <a:latin typeface="BGJKHA+MS-UIGothic"/>
                <a:cs typeface="BGJKHA+MS-UIGothic"/>
              </a:rPr>
              <a:t>度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CPHNQH+MPJVOQ+ArialMT"/>
                <a:cs typeface="CPHNQH+MPJVOQ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BGJKHA+MS-UIGothic"/>
                <a:cs typeface="BGJKHA+MS-UIGothic"/>
              </a:rPr>
              <a:t>解决矛盾的方法与技巧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CPHNQH+MPJVOQ+ArialMT"/>
                <a:cs typeface="CPHNQH+MPJVOQ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CD5095"/>
                </a:solidFill>
                <a:latin typeface="BGJKHA+MS-UIGothic"/>
                <a:cs typeface="BGJKHA+MS-UIGothic"/>
              </a:rPr>
              <a:t>防矛盾的策略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DNOALP+LOFWQB+MicrosoftYaHei"/>
                <a:cs typeface="DNOALP+LOFWQB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3890" y="4795075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CPHNQH+MPJVOQ+ArialMT"/>
                <a:cs typeface="CPHNQH+MPJVOQ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BGJKHA+MS-UIGothic"/>
                <a:cs typeface="BGJKHA+MS-UIGothic"/>
              </a:rPr>
              <a:t>从矛盾中学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CD5095"/>
                </a:solidFill>
                <a:latin typeface="BGJKHA+MS-UIGothic"/>
                <a:cs typeface="BGJKHA+MS-UIGothic"/>
              </a:rPr>
              <a:t>与成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GSOAHA+AMDTFS+MicrosoftYaHei-Bold"/>
                <a:cs typeface="GSOAHA+AMDTF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BGJKHA+MS-UIGothic"/>
                <a:cs typeface="BGJKHA+MS-UIGothic"/>
              </a:rPr>
              <a:t>了解矛盾的起因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个人行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为习惯</a:t>
            </a: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差异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29069" y="1921998"/>
            <a:ext cx="578255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每个人成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背景不同，行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为习惯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也有所差异。在高二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段，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同学之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的个性逐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，不同的行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为习惯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可能会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致摩擦和矛盾。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9069" y="4317217"/>
            <a:ext cx="545445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例如，一些同学可能更注重个人空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和独立性，而另一些同学可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能更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向于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密无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的交往。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种差异可能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致交往中的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解和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冲突。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学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习竞</a:t>
            </a: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争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高二是高中生涯中非常重要的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段，面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着高考的巨大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力。在学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排名等方面，同学之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存在激烈的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争关系，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力可能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致一些矛盾和冲突。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例如，一些同学可能会因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习压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力而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其他同学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生不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或嫉妒，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致关系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BGJKHA+MS-UIGothic"/>
                <a:cs typeface="BGJKH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误</a:t>
            </a: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解与沟通不足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9388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由于高二学生正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于青春期，情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动较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大，容易受到外界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影响，同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沟通技巧也尚未完全成熟。因此，在交往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程中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可能会出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现误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解和沟通障碍，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矛盾。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例如，一些同学可能因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表达方式不当或不愿意沟通而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致关系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GSOAHA+AMDTFS+MicrosoftYaHei-Bold"/>
                <a:cs typeface="GSOAHA+AMDTF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BGJKHA+MS-UIGothic"/>
                <a:cs typeface="BGJKHA+MS-UIGothic"/>
              </a:rPr>
              <a:t>正确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3600">
                <a:solidFill>
                  <a:srgbClr val="000000"/>
                </a:solidFill>
                <a:latin typeface="BGJKHA+MS-UIGothic"/>
                <a:cs typeface="BGJKHA+MS-UIGothic"/>
              </a:rPr>
              <a:t>理矛盾的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3600">
                <a:solidFill>
                  <a:srgbClr val="000000"/>
                </a:solidFill>
                <a:latin typeface="BGJKHA+MS-UIGothic"/>
                <a:cs typeface="BGJKHA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保持冷静与理智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626087"/>
            <a:ext cx="42052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遇到矛盾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，不要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于激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或情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化，尽量保持冷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191374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静和理智。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334947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不要在情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涨时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做出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激的言行，以免加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矛盾。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4916658"/>
            <a:ext cx="420521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学会控制自己的情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，采取深呼吸、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暂时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离开等方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式来平复情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72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尊重他人，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位思考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91204" y="2232520"/>
            <a:ext cx="644162" cy="59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27"/>
              </a:lnSpc>
              <a:spcBef>
                <a:spcPct val="0"/>
              </a:spcBef>
              <a:spcAft>
                <a:spcPct val="0"/>
              </a:spcAft>
            </a:pPr>
            <a:r>
              <a:rPr sz="1850" spc="15">
                <a:solidFill>
                  <a:srgbClr val="000000"/>
                </a:solidFill>
                <a:latin typeface="GSOAHA+AMDTFS+MicrosoftYaHei-Bold"/>
                <a:cs typeface="GSOAHA+AMDTFS+MicrosoftYaHei-Bold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79334" y="2275693"/>
            <a:ext cx="440238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理矛盾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，要尊重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方的意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和感受，不要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或攻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击对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79334" y="3523467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站在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方的角度思考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，理解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方的立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和想法。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81150" y="3750170"/>
            <a:ext cx="644162" cy="59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27"/>
              </a:lnSpc>
              <a:spcBef>
                <a:spcPct val="0"/>
              </a:spcBef>
              <a:spcAft>
                <a:spcPct val="0"/>
              </a:spcAft>
            </a:pPr>
            <a:r>
              <a:rPr sz="1850" spc="15">
                <a:solidFill>
                  <a:srgbClr val="000000"/>
                </a:solidFill>
                <a:latin typeface="GSOAHA+AMDTFS+MicrosoftYaHei-Bold"/>
                <a:cs typeface="GSOAHA+AMDTFS+MicrosoftYaHei-Bold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3804" y="3759060"/>
            <a:ext cx="644162" cy="59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27"/>
              </a:lnSpc>
              <a:spcBef>
                <a:spcPct val="0"/>
              </a:spcBef>
              <a:spcAft>
                <a:spcPct val="0"/>
              </a:spcAft>
            </a:pPr>
            <a:r>
              <a:rPr sz="1850" spc="15">
                <a:solidFill>
                  <a:srgbClr val="000000"/>
                </a:solidFill>
                <a:latin typeface="GSOAHA+AMDTFS+MicrosoftYaHei-Bold"/>
                <a:cs typeface="GSOAHA+AMDTFS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79334" y="479473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于自我中心，关注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方的感受和需求，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求共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379334" y="510334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同点。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72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主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D5095"/>
                </a:solidFill>
                <a:latin typeface="BGJKHA+MS-UIGothic"/>
                <a:cs typeface="BGJKHA+MS-UIGothic"/>
              </a:rPr>
              <a:t>沟通，化解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8444" y="1415268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用平和、友善的方式表达自己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点和需求，避免指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和攻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58239" y="3236448"/>
            <a:ext cx="24969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遇到矛盾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，要主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方沟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求解决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的途径。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61655" y="4014323"/>
            <a:ext cx="24969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方的意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求，共同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000000"/>
                </a:solidFill>
                <a:latin typeface="BGJKHA+MS-UIGothic"/>
                <a:cs typeface="BGJKHA+MS-UIGothic"/>
              </a:rPr>
              <a:t>解决方案，化解矛盾。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GSOAHA+AMDTFS+MicrosoftYaHei-Bold"/>
                <a:cs typeface="GSOAHA+AMDTF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BGJKHA+MS-UIGothic"/>
                <a:cs typeface="BGJKHA+MS-UIGothic"/>
              </a:rPr>
              <a:t>解决矛盾的方法与技巧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https://d.book118.com/576242235154010045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BGJKHA+MS-UIGothic</vt:lpstr>
      <vt:lpstr>SimSun</vt:lpstr>
      <vt:lpstr>CPHNQH+MPJVOQ+ArialMT</vt:lpstr>
      <vt:lpstr>Times New Roman</vt:lpstr>
      <vt:lpstr>DNOALP+LOFWQB+MicrosoftYaHei</vt:lpstr>
      <vt:lpstr>GSOAHA+AMDTFS+MicrosoftYaHei-Bold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2024-09-14T15:03:22.102</cp:lastPrinted>
  <dcterms:created xsi:type="dcterms:W3CDTF">2024-09-14T07:03:22Z</dcterms:created>
  <dcterms:modified xsi:type="dcterms:W3CDTF">2024-09-14T07:03:23Z</dcterms:modified>
</cp:coreProperties>
</file>