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CE89C-618B-46A3-9C60-81612E55D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4FF39-ACF1-443E-8327-2E3DEF0FA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80963-F223-4DDE-B00B-425501102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5BCEB-DCA3-4425-921F-CC36A992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FBCD93-1466-4A34-B513-581FAEC93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A1ED3-925D-473A-960F-110489ECE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B436F-D72B-4266-BE33-285E860F6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D7142-3001-433A-A7C9-8CEAFD958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F9C5E-5FE1-4D61-86DC-2C4410B5F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8A1BD-16D9-4874-A4E0-F1D631E0A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19A7F-FD43-47DA-86E0-2ADC292E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4321113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百雀羚产品创业计划书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生产供应链优化与成本控制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组织架构调整与人才队伍建设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随着消费者对护肤品的重视程度不断提高，护肤品市场规模逐年扩大，预计未来几年将持续保持增长态势。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消费者越来越注重护肤品的品质和功效，对天然、有机、环保等概念的关注度也在不断提高。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渠道变革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随着互联网和电商的快速发展，护肤品销售渠道逐渐向线上转移，社交电商、直播电商等新模式不断涌现。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以18-45岁女性为主要目标消费者，其中25-35岁女性为核心消费群体。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4" r="1379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以一线城市和二三线城市为主，逐渐向四五线城市及农村地区渗透。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4" r="1379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目标消费者注重个人形象和生活品质，追求时尚、健康、自然的护肤理念，愿意为高品质护肤品买单。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目标消费者群体分析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819" r="41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3" r="303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百雀羚以“天然、健康、时尚”为品牌理念，致力于为消费者提供高品质、安全可靠的护肤品。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以天然植物为原料，结合现代科技，打造具有保湿、美白、抗衰老等功效的护肤品系列，满足不同消费者的个性化需求。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百雀羚品牌及产品定位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019" r="160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国际品牌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如欧莱雅、雅诗兰黛等国际知名品牌，拥有强大的品牌影响力和市场份额，但价格相对较高。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国内品牌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如佰草集、自然堂等国内知名品牌，以天然植物为原料，注重产品品质和口碑传播，与百雀羚存在一定竞争关系。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新兴品牌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如一些互联网原生品牌或创新品牌，以快速响应消费者需求和个性化定制为特点，对百雀羚构成潜在威胁。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对百雀羚现有产品线进行全面梳理，包括护肤品、彩妆、个人护理品等，明确各产品线的销售表现、市场反馈及消费者需求。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针对现有产品线存在的问题，提出优化建议，如调整产品配方、改进包装设计、提升产品品质等，以满足消费者日益多样化的需求。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百雀羚产品线梳理及优化建议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产品线优化建议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现有产品线分析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核心产品定位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明确百雀羚的核心产品，并对其进行精准定位，突出其独特卖点和竞争优势。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通过深入了解目标消费者需求和竞争对手情况，为核心产品制定差异化策略，包括功能差异化、品质差异化、服务差异化等，以提升产品竞争力。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核心产品打造与差异化策略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133" r="301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关注行业动态和市场趋势，了解新技术、新原料的应用情况，为新品研发提供方向指引。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结合百雀羚的品牌特色和消费者需求，挖掘新品的创新点，如独特配方、新颖功效、个性化定制等，打造具有市场竞争力的新品。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新品研发方向及创新点挖掘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建立严格的原料采购管理制度，确保原料来源可靠、品质优良，从源头保障产品质量。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加强对生产过程的监控和管理，确保生产工艺的稳定性和产品质量的可控性。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建立完善的产品检验和测试体系，对每一批产品进行严格的质量检验和功效测试，确保产品安全有效。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产品检验与测试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产品质量保障体系建设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打造百雀羚独特的品牌故事，传递品牌价值观和文化内涵，增强消费者对品牌的认同感和忠诚度。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明确百雀羚的品牌定位，突出其天然、健康、高品质的特点，塑造品牌形象。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通过广告、公关、内容营销等多种渠道进行品牌传播，提高品牌知名度和美誉度。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利用电商平台、社交媒体等线上渠道进行产品推广和销售，提高线上市场份额。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通过实体店、专柜等线下渠道进行产品展示和销售，提供优质的购物体验和服务。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打通线上线下营销渠道，实现线上线下互动和互补，提升整体营销效果。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线上线下融合营销模式探讨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根据目标受众和产品特点选择合适的社交媒体平台，如微信、微博、抖音等。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制定社交媒体内容策划方案，包括文案、图片、视频等多种形式，定期发布优质内容。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内容策划与执行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与知名博主、网红等KOL合作，进行产品推广和品牌宣传，扩大品牌影响力。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社交媒体运营及KOL合作计划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https://d.book118.com/576243211134010043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2024-09-11T14:05:49.085</cp:lastPrinted>
  <dcterms:created xsi:type="dcterms:W3CDTF">2024-09-11T06:05:49Z</dcterms:created>
  <dcterms:modified xsi:type="dcterms:W3CDTF">2024-09-11T06:05:51Z</dcterms:modified>
</cp:coreProperties>
</file>