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012172-A887-458B-A240-49D570B0DE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A5F4D7-A639-4054-8826-F3024E0648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1F5BC7-57A8-413C-AAD4-48AD17D001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2AE03A-493A-473B-A856-775D378C8E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F078D3-0187-4B22-9476-08476E495B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F0871E-C676-4AC7-AF75-814CAA8974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3D93B1-1E7E-47CC-9281-9D3E12D519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BF030D-20CD-498A-AB81-4FD3D1EB45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8004DE-FAAB-4ACC-807C-E6D9AFAC8E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2C64C2-0F25-42E9-AEBB-D9B109D255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AF1C19-473E-4CDA-8B69-E697C2BEE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00001215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《心电图实验》ppt课件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心电图实验介绍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心电图基础知识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心电图实验操作流程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心电图异常的识别和诊断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心电图实验的注意事项和安全防范措施</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心电图实验介绍</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524" r="12524"/>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掌握心电图的基本原理和操作技能</a:t>
            </a:r>
          </a:p>
        </p:txBody>
      </p:sp>
      <p:pic>
        <p:nvPicPr>
          <p:cNvPr id="5" name="Picture 5"/>
          <p:cNvPicPr>
            <a:picLocks noChangeAspect="1"/>
          </p:cNvPicPr>
          <p:nvPr/>
        </p:nvPicPr>
        <p:blipFill>
          <a:blip r:embed="rId4"/>
          <a:srcRect t="24" b="2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了解心脏电生理活动的变化和意义</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提高临床诊断和治疗水平</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心电图实验的目的和意义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12" r="314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4305" r="2430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心电图实验的基本原理</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心电图的波形、时限、电压等指标反映了心脏的电生理特性，对于诊断心律失常、心肌缺血、心肌梗死等疾病具有重要意义。</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心电图是利用电生理的原理，通过导联系统记录心脏电活动的变化曲线，反映心脏的生理和病理状态。</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1652" r="2165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心电图实验的设备和器材</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用于记录和显示心电图波形，是进行心电图实验必备的设备。</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连接心电图机和心电图电极，用于传输心脏电信号。</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粘贴在人体表面的电极片，用于采集心脏电信号。</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可以是动物模型或人体，用于记录心电图波形。</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心电图机</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导联线</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心电图电极</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实验对象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心电图基础知识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292" b="2329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心电图的基本概念</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心电图是心脏电活动的记录，通过心电图可以了解心脏的电活动变化，从而对心脏疾病进行诊断。</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心电图的波形是由心脏电信号通过导联线传送到心电图机记录纸所产生的，不同的波形代表了心脏不同的电活动状态。</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094" r="210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心电图的记录需要使用心电图机，将导联线连接到人体的特定部位，如四肢和胸部，以获取心脏的电信号。</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心电图的分析包括对心电图波形的识别、测量和解释，以了解心脏的电活动状态和诊断心脏疾病。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心电图的记录和分析方法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P波代表心房的电活动，正常值范围为0.05-0.10秒。</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QRS波群代表心室的电活动，正常值范围为0.06-0.10秒。</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U波是继T波后的一个较小的波形，其意义尚不完全清楚，正常值范围为0.02-0.04秒。</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T波代表心室的复极化过程，正常值范围为0.15-0.25秒。</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心电图的波形包括P波、QRS波群、T波和U波等，每个波形都有其特定的意义和正常值范围。</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心电图的波形和正常值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心电图实验操作流程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https://d.book118.com/577000012150006030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2024-09-02T14:18:12.614</cp:lastPrinted>
  <dcterms:created xsi:type="dcterms:W3CDTF">2024-09-02T06:18:12Z</dcterms:created>
  <dcterms:modified xsi:type="dcterms:W3CDTF">2024-09-02T06:18:14Z</dcterms:modified>
</cp:coreProperties>
</file>