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826CB-9501-477D-9FD6-339E46A74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58EBC-00D0-4448-BBC3-5C32A7B19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B23FF-0DF5-4F4D-8BA4-A0E66CBC6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67ED4-6D7A-4FB5-BEC3-06EBE0B24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018FF2-4FEF-4AB6-AB69-5453D431A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2656E3-13DF-4BA2-B389-4CF96FCCC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CFA7C0-7D44-47C8-875D-146C1AADC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092D9-B7FE-4FD6-847E-FCE2F3DD5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D0287-445E-480C-B674-755C70E51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FAB22-0D27-4FAE-856C-C152E6229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5FD7C-9122-46AE-B671-03D0AE8D7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0103006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基本知识培训\n## 1.安全基本概念及重要性\n### 1.1安全的基本概念及其定义\n### 1.2安全的重要性及其对个人和企业的影响\n### 1.3安全法律法规及相关规定\n## 2.安全基本知识分类\n### 2.1交通安全知识\n### 2.2消防安全知识\n### 2.3生产安全知识\n## 3.安全基本技能培训\n### 3.1急救技能培训\n### 3.2安全防范技能培训\n### 3.3事故应急处理技能培训\n## 4.安全管理制度及实施\n### 4.1安全管理制度的内容及意义\n### 4.2安全管理制度实施的方法与技巧\n### 4.3安全管理制度执行情况的检查与评估\n## 5.安全文化及安全意识培养\n### 5.1安全文化的基本概念及意义\n### 5.2安全意识的培养方法与技巧\n### 5.3提高员工安全意识的实践案例\n## 6.安全基本知识的实践应用\n### 6.1交通安全知识的实践应用\n### 6.2消防安全知识的实践应用\n### 6.3生产安全知识的实践应用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安全基本知识培训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安全基本概念及重要性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安全的定义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安全的狭义定义：指保护人们的生命、财产、健康和名誉不受损害的状态。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安全的广义定义：指保护人类社会的生产、生活和生态环境，以及维护国家的安全和稳定。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安全的基本要素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人身安全：指保护人们的生命和健康不受损害。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财产安全：指保护人们的财产不受损失。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环境安全：指保护生态环境和自然资源不受破坏。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社会安全：指维护社会的稳定和秩序，防止犯罪和事故的发生。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安全的基本概念及其定义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安全的重要性及其对个人和企业的影响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安全对个人生活的影响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保护个人生命和健康，提高生活质量。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保障个人财产安全，维护个人声誉和尊严。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安全对企业生产的影响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保护企业财产不受损失，降低生产成本。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保障员工生命安全，提高生产效率。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维护企业声誉和形象，提高企业竞争力。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国家安全法律法规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《中华人民共和国安全生产法》：规定了企业安全生产的基本要求和管理制度。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《中华人民共和国道路交通安全法》：规定了道路交通安全管理的基本原则和规定。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《中华人民共和国消防法》：规定了消防安全管理的基本原则和规定。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行业安全规定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各行业根据自身特点，制定相应的安全规定和行业标准。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如：石油化工行业、电力行业、建筑行业等。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安全法律法规及相关规定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安全基本知识分类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交通安全知识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道路交通安全法规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遵守交通信号和标志，确保安全行驶。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遵守行车速度限制，防止超速行驶。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安全使用车辆，定期进行检查和维护。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交通事故应急处理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事故发生后立即停车，保护现场并报警。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对伤者进行急救，并等待救援人员到来。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配合警方进行调查，如实陈述事故经过。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消防安全知识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遵守消防法规，安装和使用消防设施。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定期检查电气线路和设备，防止火灾发生。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提高火警意识，发现火情立即报警。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火灾应急处理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保持冷静，迅速组织人员疏散。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使用灭火器等设备灭火，火势无法控制时立即撤离现场。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配合消防部门进行调查，如实陈述火灾经过。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生产安全法规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遵守安全生产法规，建立健全安全生产管理制度。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定期进行安全检查，及时发现和整改安全隐患。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对员工进行安全生产培训，提高安全意识和技能。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生产安全事故应急处理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事故发生后立即启动应急预案，组织人员进行救援。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保护现场，防止事故扩大和次生灾害的发生。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配合相关部门进行调查，如实陈述事故经过。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生产安全知识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安全基本技能培训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迅速评估现场安全，确保自身和伤者的安全。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遵循急救程序，进行有效的急救措施。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及时拨打急救电话，寻求专业救援。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常见急救技能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心肺复苏术（CPR）：在心脏骤停时进行急救，提高生存率。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止血与包扎：对伤口进行有效止血和包扎，防止失血过多。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骨折固定与搬运：对骨折伤员进行固定和搬运，减少二次伤害。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急救技能培训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安全防范技能培训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防盗防抢技能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提高防范意识，注意周围环境，避免暴露贵重物品。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使用防盗设备，如防盗门、防盗锁等。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遇到抢劫时保持冷静，尽量配合，寻找机会逃脱并报警。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防火灾技能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熟悉消防设施和使用方法，如灭火器、消防栓等。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遵守用火、用电安全规定，不乱丢烟蒂，不私拉乱接电线。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发现火情立即报警，火势无法控制时立即撤离现场。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事故应急处理原则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立即启动应急预案，组织人员进行救援。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保护现场，防止事故扩大和次生灾害的发生。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配合相关部门进行调查，如实陈述事故经过。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事故应急处理流程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确认事故性质和范围，启动相应应急预案。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组织人员疏散，确保人员安全。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对事故现场进行封锁，保护现场证据。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配合警方和相关部门进行调查，如实陈述事故经过。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事故应急处理技能培训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https://d.book118.com/577001030060006044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安全基本知识培训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2024-09-18T19:07:25.509</cp:lastPrinted>
  <dcterms:created xsi:type="dcterms:W3CDTF">2024-09-18T11:07:25Z</dcterms:created>
  <dcterms:modified xsi:type="dcterms:W3CDTF">2024-09-18T11:07:27Z</dcterms:modified>
</cp:coreProperties>
</file>