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1C3107F-4777-47B9-9335-BC2E76613C3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2B3F6-ADE9-4D68-9901-1053F9580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85850-5027-44F6-9982-CB51D4753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7ECC3-211B-4713-A72E-0D4E1605F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67DDD-A54C-44B0-93EE-E6ABC8458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7B980E-42F4-4FFD-828D-BD6835F72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0CB00C-ECFF-4121-8989-13144B11B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C3701A-1BEF-4496-9E71-2BBDE652B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3E854-90EB-4AF6-A551-DEF7FF9D3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AD428-5D53-4671-A3FA-93C2BF7EF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A516C-2599-4EA8-84FB-9E80E34F6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B8FAB-68B3-4547-BB21-21EC75993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456A092-FCBF-441E-9B84-2D5E8A1439A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8CCE27E-9B71-47B4-8548-A9B65EE0C2A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02162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乳腺护理查房简介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乳腺护理查房的基本原则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乳腺护理查房的常见疾病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乳腺护理查房的操作技巧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乳腺护理查房的护理措施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乳腺护理查房的总结与展望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乳腺护理查房简介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乳腺护理查房概述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乳腺护理查房是指医务人员定期对乳腺进行检查和评估的过程，旨在早期发现乳腺疾病，提高治疗效果和生存率。这是一项非常重要的工作，可以帮助患者及时发现乳腺问题，保障患者健康。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16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乳腺护理查房的意义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通过乳腺护理查房可以及早发现乳腺肿块、乳腺炎等问题，降低乳腺癌的发病率，提高患者生活质量。及时的乳腺护理查房可以为患者带来更好的生活品质，减少病情的恶化。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2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5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乳腺护理查房的注意事项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5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5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73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174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175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176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177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耐心细致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仔细检查每一个细节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不漏掉任何可能的病灶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尊重患者隐私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确保患者的隐私权不受侵犯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保护患者的个人信息安全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遵循医疗规范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按照相关标准操作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确保操作的准确性和规范性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检查准确性和安全性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确保操作过程中不伤害患者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保障检查结果的准确性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乳腺护理查房实例分析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以下是一个具体乳腺护理查房的案例分析：患者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，年龄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Y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，症状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Z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，经过查房发现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A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、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B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、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C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。根据检查结果进行相应处理，为患者提供有效的诊疗方案，保障患者健康。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9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9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1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1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乳腺护理查房的基本原则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专业化技术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医护人员需具备专业知识技能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定期复查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确保病情及时掌握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0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宣传健康知识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提高公众意识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乳腺护理查房的原则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个性化护理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根据患者情况定制护理方案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57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1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乳腺护理查房的作用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乳腺护理查房是及早发现乳腺疾病的重要手段，通过定期查房可以发现异常情况，帮助提高治疗效果和生存率。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7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0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乳腺护理查房的常见疾病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乳腺肿块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乳腺肿块是乳腺常见疾病之一，主要症状包括乳腺肿块、乳房胀痛、乳头溢液等，对于出现这些症状的患者，需要及时就医进行确诊和治疗。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3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0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2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7" name="content.2.title"/>
          <p:cNvSpPr/>
          <p:nvPr/>
        </p:nvSpPr>
        <p:spPr>
          <a:xfrm>
            <a:off x="7984440" y="1557720"/>
            <a:ext cx="3362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饮食调理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少吃高脂食物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多摄入蔬菜水果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0" name="content.3.title"/>
          <p:cNvSpPr/>
          <p:nvPr/>
        </p:nvSpPr>
        <p:spPr>
          <a:xfrm>
            <a:off x="3992400" y="410904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生活习惯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避免熬夜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保持心情愉快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3" name="content.4.title"/>
          <p:cNvSpPr/>
          <p:nvPr/>
        </p:nvSpPr>
        <p:spPr>
          <a:xfrm>
            <a:off x="8046720" y="4109040"/>
            <a:ext cx="3300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避免乳腺受凉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穿合适的内衣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乳腺护理查房小贴士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7" name="content.1.title"/>
          <p:cNvSpPr/>
          <p:nvPr/>
        </p:nvSpPr>
        <p:spPr>
          <a:xfrm>
            <a:off x="3992400" y="1557720"/>
            <a:ext cx="3441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预防方法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定期乳腺超声检查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避免乳房外伤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6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80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https://d.book118.com/577002162034006054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乳腺护理查房</vt:lpstr>
      <vt:lpstr>目录</vt:lpstr>
      <vt:lpstr>第1章 乳腺护理查房简介</vt:lpstr>
      <vt:lpstr>乳腺护理查房概述</vt:lpstr>
      <vt:lpstr> </vt:lpstr>
      <vt:lpstr>乳腺护理查房的注意事项</vt:lpstr>
      <vt:lpstr> </vt:lpstr>
      <vt:lpstr>第2章 乳腺护理查房的基本原则</vt:lpstr>
      <vt:lpstr>乳腺护理查房的原则</vt:lpstr>
      <vt:lpstr> </vt:lpstr>
      <vt:lpstr>第3章 乳腺护理查房的常见疾病</vt:lpstr>
      <vt:lpstr> </vt:lpstr>
      <vt:lpstr>乳腺护理查房小贴士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2024-09-28T10:19:04.402</cp:lastPrinted>
  <dcterms:created xsi:type="dcterms:W3CDTF">2024-09-28T02:19:04Z</dcterms:created>
  <dcterms:modified xsi:type="dcterms:W3CDTF">2024-09-28T02:19:06Z</dcterms:modified>
</cp:coreProperties>
</file>