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2E168-4FF1-479E-8E44-643774EA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9F3E5-D7B6-4A43-ACC9-9778F43A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C4C64-438A-4A11-94F1-444B36083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3C31B-D209-40AC-9650-335E66851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D6DDF-1A9E-4E53-B329-7F7231BB4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8FAAA-8922-4480-AEDA-13207975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243D9B-475E-470B-9FF9-9AC873B64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8A080-8AA3-4CA3-A9F3-991076A0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7E0C4-5089-4CC3-8F8E-CE34CECCF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73A5E-AD3C-4355-B7D3-1586DD45D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D40EB-359C-435E-B206-ED5197559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050661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营业员工作心得体会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营业员角色认知与职责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商品陈列与展示技巧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客户接待与沟通技巧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销售策略及实战应用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团队协作与自我提升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营业员角色认知与职责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2" r="3097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商店形象代表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营业员是商店的第一印象，其形象、态度和专业技能直接影响顾客对商店的整体评价。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产品专家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需要对所售商品有深入了解，能够为顾客提供专业、准确的产品信息。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服务提供者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以满足顾客需求为首要任务，提供优质的售前、售中和售后服务。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营业员角色定位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商品陈列与维护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顾客接待与咨询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销售与促销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库存管理与订货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负责商品的整齐陈列，保持货架清洁，确保商品易于寻找和选购。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热情接待顾客，耐心解答顾客问题，提供专业的产品建议。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积极推销商品，执行商店的促销活动，努力提高销售额。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负责商品的库存管理，及时补货和订货，确保商品供应充足。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始终把顾客的需求放在首位，提供热情、周到的服务。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顾客至上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遵守商业道德，不欺诈顾客，确保商品质量和服务质量。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与同事保持良好的沟通和协作，共同为顾客提供优质的服务。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不断提升自己的专业知识和服务技能，以适应不断变化的市场需求。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服务理念与职业素养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商品陈列与展示技巧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显而易见原则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商品应摆放在顾客容易看到的位置，如货架的显眼处、店铺入口等，方便顾客快速找到所需商品。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饱满陈列原则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货架上的商品应摆放得饱满且整齐，避免出现空缺或杂乱无章的情况，给顾客留下良好的印象。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对于有保质期的商品，应按照先进先出的原则进行陈列，确保顾客购买到新鲜的商品。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关联陈列原则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将相关联的商品摆放在一起，如洗发水与护发素、牙膏与牙刷等，方便顾客进行选购。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商品陈列原则与方法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在陈列商品时，应将重点商品或促销商品放在显眼位置，如使用特殊货架、灯光照射等手法吸引顾客注意。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合理运用色彩搭配可以提升商品的吸引力，如将同一色系的商品摆放在一起，或使用对比色增强视觉冲击力。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例如，在母婴用品区域，可以将同一品牌的奶粉、尿不湿等商品集中陈列，并使用温馨的色调和可爱的装饰，营造出温馨、舒适的购物环境。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展示技巧与实例分析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根据销售数据和顾客反馈，定期对商品陈列进行调整，将畅销商品放在更显眼的位置，同时撤下滞销商品。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随着季节的变化，应及时调整商品陈列，如夏季增加清凉饮品的陈列面积，冬季则增加取暖用品的展示。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季节性调整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合理利用店铺空间，如使用多层货架、悬挂陈列等方式，提高空间利用率，增加商品展示量。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优化空间利用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结合店铺的营销活动，对商品陈列进行相应调整，如设置促销专区、推出主题陈列等，提升销售效果。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与营销活动配合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陈列调整与优化策略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客户接待与沟通技巧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当客户进入店内时，营业员应主动热情地上前迎接，微笑并问候客户。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热情迎接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通过询问和观察，了解客户的购物需求和喜好，以便为客户提供个性化的服务。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根据客户需求，向客户推荐适合的产品，并详细介绍产品的特点、功能和优势。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客户接待流程规范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试穿试用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鼓励客户试穿试用产品，确保产品符合客户期望和需求。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处理异议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针对客户提出的异议和问题，耐心解答和处理，消除客户的疑虑和不满。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达成交易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在客户满意的前提下，协助客户完成选购和付款流程。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礼貌送客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客户离开时，营业员应礼貌地送别客户，并表示期待客户的再次光临。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客户接待流程规范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75" r="23175"/>
          <a:stretch>
            <a:fillRect/>
          </a:stretch>
        </p:blipFill>
        <p:spPr>
          <a:xfrm>
            <a:off x="6913629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有效沟通技巧运用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倾听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保持耐心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善于引导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认真倾听客户的需求和意见，给予客户充分的关注和尊重。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用简洁明了的语言向客户传达信息，避免使用过于专业或晦涩的词汇。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面对客户的疑问和异议，保持耐心和友善的态度，积极解答和处理。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通过提问和引导，激发客户的购买欲望和需求，提高销售成功率。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控制自己的情绪，保持平和的心态，以更好地与客户沟通和交流。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https://d.book118.com/577005066122006032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2024-09-05T14:37:07.681</cp:lastPrinted>
  <dcterms:created xsi:type="dcterms:W3CDTF">2024-09-05T06:37:07Z</dcterms:created>
  <dcterms:modified xsi:type="dcterms:W3CDTF">2024-09-05T06:37:09Z</dcterms:modified>
</cp:coreProperties>
</file>