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4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3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1F194-CEF2-41C0-9F54-B6FA82656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DBA12-F1FA-4DF3-B1A3-E3FE8FF13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4261A-EE39-4AAC-937C-41C413E3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0005A-CF52-47DA-8E7F-4D2F30ECE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3194D-0E33-43BA-9C9A-2A955DAD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0A9D5-FCC6-4468-A569-DEA289D1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E6C08-4F4B-4B9B-AA29-CFE55A145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A9446-2126-4ECB-990A-BC7A1D832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37AE2-B24D-4300-8D7D-5A2D0431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AA86B-18B3-4224-9FE8-72095A28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6B49D-BF31-471A-B5CA-30A8487E2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410" r:id="rId2"/>
    <p:sldLayoutId id="2147503411" r:id="rId3"/>
    <p:sldLayoutId id="2147503412" r:id="rId4"/>
    <p:sldLayoutId id="2147503413" r:id="rId5"/>
    <p:sldLayoutId id="2147503414" r:id="rId6"/>
    <p:sldLayoutId id="2147503415" r:id="rId7"/>
    <p:sldLayoutId id="2147503416" r:id="rId8"/>
    <p:sldLayoutId id="2147503417" r:id="rId9"/>
    <p:sldLayoutId id="2147503418" r:id="rId10"/>
    <p:sldLayoutId id="21475034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3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11125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还贷款计划书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贷款基本情况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还款计划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还款来源及保障措施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还款计划可行性分析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贷款基本情况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贷款金额</a:t>
            </a:r>
            <a:endParaRPr lang="zh-CN" altLang="en-US"/>
          </a:p>
        </p:txBody>
      </p:sp>
      <p:sp>
        <p:nvSpPr>
          <p:cNvPr id="10517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贷款利率：贷款合同中约定的利率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贷款总额：贷款合同中约定的贷款总额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贷款期限：贷款合同中约定的贷款期限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还款方式：贷款合同中约定的还款方式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贷款期限</a:t>
            </a:r>
            <a:endParaRPr lang="zh-CN" altLang="en-US"/>
          </a:p>
        </p:txBody>
      </p:sp>
      <p:sp>
        <p:nvSpPr>
          <p:cNvPr id="10520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短期贷款：期限在1年以内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0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中期贷款：期限在1年以上5年以下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0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长期贷款：期限在5年以上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0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0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贷款期限的选择应根据个人或企业的实际情况和需求来确定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贷款利率</a:t>
            </a:r>
            <a:endParaRPr lang="zh-CN" altLang="en-US"/>
          </a:p>
        </p:txBody>
      </p:sp>
      <p:sp>
        <p:nvSpPr>
          <p:cNvPr id="10523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贷款利率：年利率、月利率、日利率等不同计算方式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利率调整：根据市场变化和政策调整，利率可能调整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利率优惠：根据借款人的信用状况、还款能力等因素，可能享受利率优惠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4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利率风险：贷款利率可能受到市场波动、政策变化等因素的影响，存在一定的风险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还款方式</a:t>
            </a:r>
            <a:endParaRPr lang="zh-CN" altLang="en-US"/>
          </a:p>
        </p:txBody>
      </p:sp>
      <p:sp>
        <p:nvSpPr>
          <p:cNvPr id="10526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等额本息还款法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等额本金还款法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一次性还本付息法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提前还款方式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还款计划</a:t>
            </a:r>
            <a:endParaRPr lang="zh-CN" altLang="en-US"/>
          </a:p>
        </p:txBody>
      </p:sp>
      <p:sp>
        <p:nvSpPr>
          <p:cNvPr id="10530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还款时间表</a:t>
            </a:r>
            <a:endParaRPr lang="zh-CN" altLang="en-US"/>
          </a:p>
        </p:txBody>
      </p:sp>
      <p:sp>
        <p:nvSpPr>
          <p:cNvPr id="10537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还款计划：每月还款金额、还款期限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还款方式：等额本息、等额本金等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还款来源：工资收入、其他收入等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还款提醒：设置提醒、避免逾期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每月还款金额</a:t>
            </a:r>
            <a:endParaRPr lang="zh-CN" altLang="en-US"/>
          </a:p>
        </p:txBody>
      </p:sp>
      <p:sp>
        <p:nvSpPr>
          <p:cNvPr id="10540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贷款总额与期限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还款方式与利率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每月还款金额计算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还款计划表展示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还款计划调整</a:t>
            </a:r>
            <a:endParaRPr lang="zh-CN" altLang="en-US"/>
          </a:p>
        </p:txBody>
      </p:sp>
      <p:sp>
        <p:nvSpPr>
          <p:cNvPr id="1054360" name="文本框 5"/>
          <p:cNvSpPr txBox="1"/>
          <p:nvPr>
            <p:custDataLst>
              <p:tags r:id="rId2"/>
            </p:custDataLst>
          </p:nvPr>
        </p:nvSpPr>
        <p:spPr>
          <a:xfrm>
            <a:off x="3358489" y="2679401"/>
            <a:ext cx="5469023" cy="359703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1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调整内容：增加还款金额、缩短还款期限或变更还款方式等 </a:t>
            </a:r>
            <a:endParaRPr lang="zh-CN" sz="11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4362" name="正文"/>
          <p:cNvSpPr txBox="1"/>
          <p:nvPr>
            <p:custDataLst>
              <p:tags r:id="rId3"/>
            </p:custDataLst>
          </p:nvPr>
        </p:nvSpPr>
        <p:spPr>
          <a:xfrm>
            <a:off x="3358489" y="3067855"/>
            <a:ext cx="5469023" cy="6644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4" name="文本框 7"/>
          <p:cNvSpPr txBox="1"/>
          <p:nvPr>
            <p:custDataLst>
              <p:tags r:id="rId4"/>
            </p:custDataLst>
          </p:nvPr>
        </p:nvSpPr>
        <p:spPr>
          <a:xfrm>
            <a:off x="3358489" y="1490400"/>
            <a:ext cx="5469662" cy="350120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1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调整原因：由于收入变化或其他原因，需要调整还款计划 </a:t>
            </a:r>
            <a:endParaRPr lang="zh-CN" sz="11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4366" name="正文"/>
          <p:cNvSpPr txBox="1"/>
          <p:nvPr>
            <p:custDataLst>
              <p:tags r:id="rId5"/>
            </p:custDataLst>
          </p:nvPr>
        </p:nvSpPr>
        <p:spPr>
          <a:xfrm>
            <a:off x="3358489" y="1862881"/>
            <a:ext cx="5469023" cy="646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8" name="文本框 12"/>
          <p:cNvSpPr txBox="1"/>
          <p:nvPr>
            <p:custDataLst>
              <p:tags r:id="rId6"/>
            </p:custDataLst>
          </p:nvPr>
        </p:nvSpPr>
        <p:spPr>
          <a:xfrm>
            <a:off x="3358489" y="3902265"/>
            <a:ext cx="5469023" cy="372481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2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调整后的计划：详细列出调整后的每月还款金额、总还款额度和还款期限等 </a:t>
            </a:r>
            <a:endParaRPr lang="zh-CN" sz="22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4370" name="正文"/>
          <p:cNvSpPr txBox="1"/>
          <p:nvPr>
            <p:custDataLst>
              <p:tags r:id="rId7"/>
            </p:custDataLst>
          </p:nvPr>
        </p:nvSpPr>
        <p:spPr>
          <a:xfrm>
            <a:off x="3358489" y="4303497"/>
            <a:ext cx="5469023" cy="688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2" name="文本框 15"/>
          <p:cNvSpPr txBox="1"/>
          <p:nvPr>
            <p:custDataLst>
              <p:tags r:id="rId8"/>
            </p:custDataLst>
          </p:nvPr>
        </p:nvSpPr>
        <p:spPr>
          <a:xfrm>
            <a:off x="3358489" y="5160907"/>
            <a:ext cx="5469023" cy="372481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1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风险提示：在调整还款计划时需要注意的潜在风险和问题</a:t>
            </a:r>
            <a:endParaRPr lang="zh-CN" sz="11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4374" name="正文"/>
          <p:cNvSpPr txBox="1"/>
          <p:nvPr>
            <p:custDataLst>
              <p:tags r:id="rId9"/>
            </p:custDataLst>
          </p:nvPr>
        </p:nvSpPr>
        <p:spPr>
          <a:xfrm>
            <a:off x="3358489" y="5562139"/>
            <a:ext cx="5469023" cy="688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提前还款政策</a:t>
            </a:r>
            <a:endParaRPr lang="zh-CN" altLang="en-US"/>
          </a:p>
        </p:txBody>
      </p:sp>
      <p:sp>
        <p:nvSpPr>
          <p:cNvPr id="10546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6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6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6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6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提前还款流程：提前一个月向银行提出申请，填写提前还贷申请表并提交相关材料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6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提前还款优势：节省利息支出，降低负债压力，提高信用评级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6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提前还款条件：贷款满一年且无不良记录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6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提前还款违约金：按照贷款合同约定收取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497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还款来源及保障措施</a:t>
            </a:r>
            <a:endParaRPr lang="zh-CN" altLang="en-US"/>
          </a:p>
        </p:txBody>
      </p:sp>
      <p:sp>
        <p:nvSpPr>
          <p:cNvPr id="105497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https://d.book118.com/577011125020006025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3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思源黑体 CN Normal</vt:lpstr>
      <vt:lpstr>Office Theme</vt:lpstr>
      <vt:lpstr>还贷款计划书</vt:lpstr>
      <vt:lpstr>目录</vt:lpstr>
      <vt:lpstr>单击添加章节标题</vt:lpstr>
      <vt:lpstr>贷款基本情况</vt:lpstr>
      <vt:lpstr>贷款金额</vt:lpstr>
      <vt:lpstr>贷款期限</vt:lpstr>
      <vt:lpstr>贷款利率</vt:lpstr>
      <vt:lpstr>还款方式</vt:lpstr>
      <vt:lpstr>还款计划</vt:lpstr>
      <vt:lpstr>还款时间表</vt:lpstr>
      <vt:lpstr>每月还款金额</vt:lpstr>
      <vt:lpstr>还款计划调整</vt:lpstr>
      <vt:lpstr>提前还款政策</vt:lpstr>
      <vt:lpstr>还款来源及保障措施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2024-08-29T12:11:42.329</cp:lastPrinted>
  <dcterms:created xsi:type="dcterms:W3CDTF">2024-08-29T04:11:42Z</dcterms:created>
  <dcterms:modified xsi:type="dcterms:W3CDTF">2024-08-29T04:11:45Z</dcterms:modified>
</cp:coreProperties>
</file>