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4DEE7-78F1-4A83-ACD8-487AAD012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01966-B80B-4B9F-989E-875069C59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DFFFA-E370-4161-BC3D-62E5CEE64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7AAE2-8C1F-4573-A6CA-721CF41EA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4A0C41-DC1A-40BF-804C-E93573FEB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EDBFB9-3D90-4BEC-804F-63EABA8F8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EC19C9-2B5D-4ECA-9496-B0531D6DA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7A860-09A1-4D45-879B-9A26EABB3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07AD5F-801E-4F8D-B46C-35AC26426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07C26-0944-464A-9F93-47BE67EC6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7C4CC-68CA-4D40-92AF-AE17028C5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13011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传统营销的营销策略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传统营销的媒介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传统营销的挑战与应对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数字营销是指利用数字技术和互联网平台，通过数字化手段进行品牌推广、产品展示、销售促进等营销活动的一种方式。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0393" b="10393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数字营销能够根据用户特点和需求，提供个性化的服务和产品推荐，提高客户满意度和忠诚度。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个性化与定制化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数字营销依赖于大量的用户数据和市场信息，通过数据分析来制定更加精准的营销策略。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数字营销注重与消费者的互动和沟通，通过社交媒体、在线论坛等方式与消费者建立直接联系。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数字营销能够快速响应市场变化和消费者需求变化，及时调整营销策略和推广方式。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快速响应市场变化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数字营销的特点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在20世纪末期，随着互联网的兴起，数字营销开始萌芽，主要采用电子邮件、网站等方式进行推广。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在21世纪初，社交媒体、搜索引擎等数字平台逐渐成为主流，数字营销得到广泛应用和发展。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随着人工智能、大数据等技术的不断发展，数字营销正朝着智能化、自动化的方向发展。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智能化与自动化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传统营销的策略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明确产品的目标市场和消费者群体，根据消费者需求和偏好进行产品设计和定位。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注重产品质量和功能，以满足消费者需求和提高产品竞争力。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不断进行产品创新和升级，以保持市场领先地位和满足消费者变化的需求。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根据市场需求、竞争情况和产品定位，制定合理的价格策略。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市场定价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根据不同地区、销售渠道和消费群体，制定不同的价格策略。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差别定价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通过降价、折扣、捆绑销售等促销方式，吸引消费者和提高销售量。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促销定价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选择合适的销售渠道，如直销、经销商、零售商等，以提高产品覆盖面和市场占有率。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渠道管理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对销售渠道进行有效的管理和维护，以确保渠道的稳定性和长期合作。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不断探索和创新销售渠道，如线上销售、社交媒体销售等，以适应市场变化和消费者需求。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通过公关活动、赞助活动等方式提高品牌形象和知名度，增强消费者对品牌的信任和忠诚度。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通过各种广告媒体进行宣传和推广，提高产品知名度和品牌形象。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通过打折、赠品、限时优惠等方式吸引消费者，提高购买意愿和销售量。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传统营销的媒介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电视媒体是传统营销中最重要的媒介之一，具有覆盖面广、传播速度快、视听效果俱佳等优点。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电视广告可以通过创意和制作，将产品或品牌信息以生动、形象的方式展现给观众，提高品牌知名度和美誉度。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电视媒体的缺点是制作成本高、投放费用昂贵，且受众群体相对固定，难以实现精准营销。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电视媒体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https://d.book118.com/577013011032006044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2024-09-18T10:29:49.129</cp:lastPrinted>
  <dcterms:created xsi:type="dcterms:W3CDTF">2024-09-18T02:29:49Z</dcterms:created>
  <dcterms:modified xsi:type="dcterms:W3CDTF">2024-09-18T02:29:51Z</dcterms:modified>
</cp:coreProperties>
</file>