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1B8796-0AB5-4332-97E2-190450AB9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11875-061B-49D6-8FBB-A557A818E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2B4430-7475-450F-8AA6-DAA8C029C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5593D7-015E-41C5-B0A4-4824442C0B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FBBD41-C14F-4009-85FF-EFACF615A5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2E2A15-CA53-4753-BC7C-292F8C68BB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7A741F-0366-4EDA-B889-6438F32878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3680B-82CA-4C61-8E73-EDAB7023B3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A7636D-6ABE-48C0-B651-51850AE53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A9B6EA-0BA6-47AE-AEAE-209A38556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48801-6A27-4562-AA00-8EADC1191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14051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机器学习改善旅游与酒店业的用户体验</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机器学习在旅游与酒店业的应用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机器学习改善用户体验的实践案例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机器学习技术的挑战与前景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跨领域合作与创新思维在改善用户体验中的作用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机器学习定义</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机器学习是一种人工智能（AI）技术，通过训练模型自动从数据中学习并改进，无需进行明确的编程。</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机器学习技术</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包括监督学习、无监督学习、半监督学习、强化学习等。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机器学习应用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广泛应用于图像识别、语音识别、自然语言处理、推荐系统等领域。</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旅游与酒店业是全球最大的行业之一，涉及酒店、餐饮、交通、娱乐等多个方面。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042" r="17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用户体验挑战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75" r="20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技术应用趋势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旅游与酒店业面临着用户需求多样化、服务质量不稳定等挑战，导致用户体验不佳。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随着科技的发展，旅游与酒店业开始尝试利用大数据、人工智能等技术提升用户体验。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旅游与酒店业现状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良好的用户体验可以提高用户满意度，增加用户粘性。</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000" r="10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24" b="2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提升用户满意度</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用户体验好的产品或服务更容易获得用户的信任和认可，从而促进消费意愿。</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促进消费意愿</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在激烈的市场竞争中，优秀的用户体验是品牌差异化的重要手段，有助于提升品牌竞争力。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增强品牌竞争力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机器学习在旅游与酒店业的应用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个性化推荐系统</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利用大量用户的行为数据，发现具有相似兴趣的用户群体，并将他们喜欢的旅游产品推荐给新用户。</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协同过滤推荐</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通过分析用户在旅游平台或酒店网站上的浏览历史、购买记录、评价等信息，机器学习算法可以构建用户画像，为用户提供个性化的旅游线路、酒店、餐饮等推荐。</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基于用户历史行为和偏好的推荐</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通过分析旅游目的地、酒店、景点等的信息和特征，机器学习可以提取出关键信息并为用户推荐与其兴趣相似的旅游产品。</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基于内容的推荐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469" b="846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智能客服与聊天机器人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自然语言处理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通过自然语言处理技术，智能客服可以理解用户的问题和需求，并提供准确的回答和解决方案。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多轮对话管理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智能客服可以引导用户进行多轮对话，逐步明确问题并提供相应的帮助，提高用户满意度。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智能语音应答</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结合语音识别技术，智能客服可以通过语音与用户进行交互，提供更加便捷的服务体验。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动态定价策略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根据市场需求和竞争状况，结合价格预测模型的结果，可以制定动态定价策略，实现收益最大化。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价格预测模型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利用机器学习算法对历史价格数据进行分析和挖掘，可以预测未来一段时间内的价格走势，为酒店和旅游产品的定价提供决策支持。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价格优化算法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通过机器学习算法对价格进行调整和优化，可以在保证收益的同时提高产品的竞争力。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价格预测与优化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客户细分模型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利用机器学习算法对客户数据进行分析和挖掘，可以发现不同客户群体的特征和需求，为酒店和旅游产品的精准营销提供基础。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个性化营销策略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针对不同客户群体的特征和需求，可以制定个性化的营销策略，提高营销效果和转化率。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营销效果评估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通过机器学习算法对营销活动的数据进行分析和挖掘，可以评估营销效果并优化营销策略。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客户细分与精准营销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机器学习改善用户体验的实践案例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实时调整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根据实时天气、交通状况、景点人流等信息，动态调整旅游行程，确保游客的旅行体验。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多模态交互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结合自然语言处理、图像识别等技术，为用户提供语音、文字、图像等多种交互方式的旅游行程规划服务。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个性化推荐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基于用户的历史行为、偏好和社交媒体数据，使用机器学习算法生成个性化的旅游行程推荐，提高用户满意度。</a:t>
            </a:r>
          </a:p>
        </p:txBody>
      </p:sp>
      <p:pic>
        <p:nvPicPr>
          <p:cNvPr id="10" name="Picture 10"/>
          <p:cNvPicPr>
            <a:picLocks noChangeAspect="1"/>
          </p:cNvPicPr>
          <p:nvPr/>
        </p:nvPicPr>
        <p:blipFill>
          <a:blip r:embed="rId2"/>
          <a:srcRect l="14697" r="1469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案例一：个性化旅游行程规划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利用历史预订数据，通过机器学习模型预测未来一段时间内的酒店需求，帮助酒店制定合理的定价和库存管理策略。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需求预测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根据用户的个人信息和历史行为，为用户推荐合适的酒店和房型，提高预订转化率和客户满意度。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智能推荐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对用户在预订过程中的评论和反馈进行情感分析，及时发现并解决问题，提升用户满意度。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案例二：智能酒店预订系统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https://d.book118.com/577014051160006042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2024-09-16T10:15:09.224</cp:lastPrinted>
  <dcterms:created xsi:type="dcterms:W3CDTF">2024-09-16T02:15:09Z</dcterms:created>
  <dcterms:modified xsi:type="dcterms:W3CDTF">2024-09-16T02:15:11Z</dcterms:modified>
</cp:coreProperties>
</file>