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9CA918-CF6D-4AC3-84DC-CAD59D6630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999224-7596-4EB3-90E0-A55CC817E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C1EF1B-8339-4163-990C-079078728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782ADA-84A7-4D78-9259-973FD55334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49EEF5-F20A-4B43-B34A-C8FB48648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FD163A-F14D-4C44-A2F7-12A074AB4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F5378E-85C0-4F2B-A251-1A18353279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7325D3-B92F-4C60-BD66-C1E18B1E5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3A95FC-C0BF-41C0-88A6-D5F10B3BC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FF6FD4-5514-4FD0-BCFE-056328975E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DFB35-5D6C-420B-A630-821E0EF2A7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7014141035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股票入门K线图基础知识课件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K线图简介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K线的种类和识别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K线组合形态分析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K线图实战技巧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K线图案例分析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K线图简介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88" r="1668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K线图是一种图表形式，用于表示股票或其他金融产品的价格走势。它由一系列的K线组成，每个K线代表一个交易时间段内的开盘价、最高价、最低价和收盘价。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K线图是一种非常直观的图表形式，能够清晰地展示市场的走势和交易情况，是投资者进行技术分析的重要工具之一。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K线图的基本概念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K线图的构成元素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最高价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收盘价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当天股票成交的最高价格。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当天股票的最后一个成交价。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开盘价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最低价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成交量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当天股票的第一个成交价。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当天股票成交的最低价格。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当天成交的股票数量。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通过观察K线图，可以了解市场的走势和趋势，从而做出相应的投资决策。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判断市场走势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083" r="18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寻找买卖点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158" r="121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了解市场情绪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000" r="2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通过观察K线图，可以找到股票的买卖点，提高投资的盈利概率。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通过观察K线图，可以了解市场的情绪和交易量，从而更好地把握市场动态。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K线图的作用和意义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K线的种类和识别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大阳线是指收盘价远高于开盘价的K线形态，通常表示强劲的买入力量。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大阳线的实体部分较长，且颜色通常为红色，表示收盘价高于开盘价。这种K线形态通常出现在股价上涨趋势中，表明买方力量强大，市场信心充足。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16" r="2501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大阳线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16" r="2501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大阴线是指收盘价远低于开盘价的K线形态，通常表示强劲的卖出力量。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大阴线的实体部分较长，且颜色通常为黑色，表示收盘价低于开盘价。这种K线形态通常出现在股价下跌趋势中，表明卖方力量强大，市场信心低迷。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大阴线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75049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锤子线和上吊线都是出现在股价底部或阶段性底部的K线形态，通常表示市场可能发生反转。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72018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锤子线的实体部分较小，且下影线较长，表示在交易期间内，股价曾经大幅度下跌，但最终收盘价接近或等于开盘价。上吊线的实体部分较小，且上影线较长，表示在交易期间内，股价曾经大幅度上涨，但最终收盘价接近或等于开盘价。这两种K线形态都表明市场可能发生反转，投资者应密切关注。</a:t>
            </a:r>
          </a:p>
        </p:txBody>
      </p:sp>
      <p:sp>
        <p:nvSpPr>
          <p:cNvPr id="6" name="Freeform 6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锤子线和上吊线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https://d.book118.com/577014141035006030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2024-09-01T18:18:12.751</cp:lastPrinted>
  <dcterms:created xsi:type="dcterms:W3CDTF">2024-09-01T10:18:12Z</dcterms:created>
  <dcterms:modified xsi:type="dcterms:W3CDTF">2024-09-01T10:18:14Z</dcterms:modified>
</cp:coreProperties>
</file>