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C28D7-0E08-425A-AA5E-DC9679CD2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AB399-27F7-441A-88C7-9D4349E63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1D939-6FE0-4BB9-AE02-6697F83BF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CF2F60-8C92-435A-81AE-94F647D6EC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1B2E27-3376-4CD6-8087-45122CBC6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758D12-A498-4837-B8B5-CDCE041F0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636C14-CB0A-4EDD-AEE2-2C1A11A3D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ED3B8D-F839-45D2-A032-0638570A8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6D2AD5-A1C6-46E3-83C0-275CD832F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4CEC6-EB04-41D9-8B1A-D2DC7A969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6A9F02-D055-4072-A823-2FE265B81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701414311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临时用电中的电气符号与标识要求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电气符号与标识概述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临时用电中的常用电气符号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临时用电中的标识要求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电气符号与标识的选用原则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临时用电中电气符号与标识的实施与管理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电气符号与标识概述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12" r="12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103" r="24103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用图形、文字或组合形式表示电气设备、装置、元件、线路等在电气图中的特定含义。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电气符号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用于标明电气设备、装置、元件、线路等的名称、功能、参数或状态等信息。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表示电气设备或线路的某种规定状态，如开关的“开”、“关”状态。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指示性符号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提示人们注意危险或采取相应安全措施，如“高压危险”标识。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警告性符号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电气符号与标识的分类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禁止性符号：禁止某种行为或操作，如“禁止合闸”标识。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电气符号与标识的分类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8549" b="854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电气符号与标识的分类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设备标识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标明电气设备的名称、型号、规格等信息。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线路标识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标明电气线路的功能、走向、编号等信息。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安全标识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用于提醒人们注意电气安全，如“接地”标识。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《中华人民共和国电力法》、《用电安全导则》等法规对电气符号与标识有明确的规定。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如《电气图形符号》、《电气设备安全标识》等标准详细规定了电气符号与标识的图形、文字、颜色及使用方法等。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企业内部制定的关于临时用电中电气符号与标识的具体实施规范。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企业标准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临时用电中的常用电气符号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用“~”表示交流电源，同时标注电压和频率，如“220V~，50Hz”。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用“—”或“DC”表示直流电源，同时标注电压和极性，如“12V—”或“12V DC”。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电源符号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直流电源符号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交流电源符号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开启式负荷开关符号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用图形符号表示开关的触点位置和操作手柄，触点闭合时表示开关接通，触点断开时表示开关断开。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按钮开关符号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用图形符号表示按钮的形状和操作方式，按下按钮时表示开关接通，松开按钮时表示开关断开。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开关符号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电阻负载符号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用图形符号表示电阻的形状和接线方式，标注电阻的阻值和功率。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电感负载符号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用图形符号表示电感的形状和接线方式，标注电感的电感量和额定电流。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负载符号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保护装置符号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熔断器符号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用图形符号表示熔断器的形状和接线方式，标注熔断器的额定电流和熔断时间。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断路器符号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用图形符号表示断路器的形状和接线方式，标注断路器的额定电流、短路容量和分断能力。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临时用电中的标识要求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在设备显著位置标注设备名称，如“发电机”、“配电箱”等。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设备名称标识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对每台设备进行唯一编号，方便管理和记录。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设备编号标识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标明设备的运行状态，如“运行中”、“停止”等。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设备状态标识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设备标识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在线路起点、终点和关键节点处标注线路名称。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线路名称标识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线路走向标识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线路编号标识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用箭头等标识标明线路的走向和分支情况。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对每条线路进行唯一编号，方便识别和记录。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线路标识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https://d.book118.com/577014143115006034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2024-09-08T13:41:51.159</cp:lastPrinted>
  <dcterms:created xsi:type="dcterms:W3CDTF">2024-09-08T05:41:51Z</dcterms:created>
  <dcterms:modified xsi:type="dcterms:W3CDTF">2024-09-08T05:41:53Z</dcterms:modified>
</cp:coreProperties>
</file>