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E586DE-AFAB-4D18-BA41-4A4648788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0A2EA2-7FB9-499C-B1EA-B1DD13248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8D6605-577F-4029-AAE6-09D45F00F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506A5E-7383-4871-B3C9-633598216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6B8507-6117-4738-8FB0-D29A5B22D3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B498AD-CF5C-4020-A47A-D1A67D48E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0F455B-B01E-4A66-80A9-1C8A94D27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97CA14-7E41-424B-9AFA-CD46BC65D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70E589-C73A-4DB6-A3BA-0358280F8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63B670-9789-4228-B6AC-887A46191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D52D23-9683-4D77-8A0F-1F5AD32FE6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7015114100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媒体与文化研究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媒体概述与发展历程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文化研究理论基础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媒体对文化的影响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文化对媒体的反作用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媒体与文化互动关系探讨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当代社会中的媒体与文化问题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媒体概述与发展历程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825" r="3082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10" r="3521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媒体的定义及功能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媒体的主要功能包括：传递信息、引导舆论、教育大众、提供娱乐等。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媒体是指传播信息的媒介，包括报纸、杂志、广播、电视、互联网等。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传统媒体主要包括报纸、杂志、广播、电视等，而新媒体则主要指互联网媒体。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传统媒体传播方式单向，受众被动接受信息；而新媒体则具有互动性，受众可以主动选择和反馈信息。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传统媒体的传播范围有限，受地域和时间限制；而新媒体则可以全球范围内传播，且不受时间限制。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2125" r="12125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4032" r="4032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传统媒体与新媒体比较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互联网技术的发展推动了媒体的变革，使得信息传播更加快速、便捷和广泛。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社交媒体、自媒体等新兴媒体形态不断涌现，改变了传统媒体的传播方式和格局。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9855" b="9855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750" b="12750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互联网时代的媒体变革也带来了信息过载、虚假信息等问题，需要加强监管和规范。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3505" b="13505"/>
          <a:stretch>
            <a:fillRect/>
          </a:stretch>
        </p:blipFill>
        <p:spPr>
          <a:xfrm>
            <a:off x="544772" y="4664093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互联网时代的媒体变革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文化研究理论基础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文化的定义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文化是一种社会现象，是人们长期创造形成的产物，同时又是一种历史现象，是社会历史的积淀物。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文化的特点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文化具有多样性、传承性、民族性、时代性等特点。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文化概念及特点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跨文化比较法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通过对不同文化背景下的文化现象进行比较分析，探讨文化间的差异和共性。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文本分析法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通过对文化产品（如书籍、电影、音乐等）的深入分析，揭示其内在的文化意义和价值。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民族志研究法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通过深入某一文化群体内部，参与观察、访谈等方式收集资料，以了解该群体的文化特征和生活方式。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文化研究方法论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跨文化交流的策略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在跨文化交流中，应尊重对方的文化传统和价值观，采取平等、开放、包容的态度，以及适当的沟通方式和技巧。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跨文化传播的途径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跨文化传播可以通过国际文化交流活动、大众传媒、教育等途径实现，以促进不同文化之间的融合和发展。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跨文化交流的意义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跨文化交流有助于增进不同文化群体之间的相互了解和尊重，促进文化多样性和世界和平。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跨文化交流与传播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媒体对文化的影响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00" r="16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不同的媒体类型和传播方式，对受众价值观念的影响程度和方式也有所不同。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媒体通过报道、评论、广告等手段，传播特定的价值观念，影响受众的价值观形成。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媒体所塑造的价值观念往往与社会主流价值观相符合，从而加强社会凝聚力。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媒体塑造价值观念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9833" r="19833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媒体是地域文化传播的重要载体，通过报道、节目、广告等形式展现不同地域的文化特色。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媒体传播地域文化有助于促进文化多样性和文化交流，增进不同地域间的了解和认同。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地域文化的传播也有助于保护和传承文化遗产，推动文化创新和发展。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媒体传播地域文化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https://d.book118.com/577015114100006045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2024-09-20T05:50:42.405</cp:lastPrinted>
  <dcterms:created xsi:type="dcterms:W3CDTF">2024-09-19T21:50:42Z</dcterms:created>
  <dcterms:modified xsi:type="dcterms:W3CDTF">2024-09-19T21:50:44Z</dcterms:modified>
</cp:coreProperties>
</file>