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27E95-BA6C-4AF0-A1FB-3AF6486C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2BCA-4444-497D-A11B-A903507C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A9F2-3BB3-4B1B-AC37-72EB137F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A1878-2D1D-4B29-B185-18BEAB94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26099-2E65-434A-9223-BA9DB8B9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FC71F-9842-4162-962F-FA6D1DC1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94C85-723E-44E6-BD9B-1DA01589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31563-9513-4DE7-BD3C-4A6F9C64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D45B3-C47C-406E-BCD1-EE684733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D8B5F-FC42-4137-AF12-045CBDFA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F5678-2C72-4136-B70B-BD374017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160131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港口工程的验收规范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验收组织与责任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验收问题处理与整改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验收资料整理与归档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确保港口工程符合设计要求和相关标准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确认港口工程是否具备运营条件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评估港口工程的性能和安全性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为后续的维护和管理提供依据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港口工程的设计图纸和技术规格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其他相关的技术标准和规范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国家和地方的相关法律法规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施工过程中的质量检验记录和试验报告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制定验收计划、确定验收人员、准备验收工具和设备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对港口工程的外观、结构和设施进行全面检查，查看是否存在明显的缺陷或损伤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功能性测试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对港口工程的关键设备和系统进行功能测试，确认其性能和安全性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核对相关的设计图纸、施工记录、质量检验报告等资料，确保其完整性和准确性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验收意见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根据检查结果，提出验收意见，并编写验收报告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整改与复验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对存在的问题进行整改，并重新进行验收，直至达到验收标准。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确保港口工程的结构安全可靠，能够承受设计载荷和风、浪、地震等自然因素的影响。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评估港口工程的耐久性，确保工程在使用年限内保持结构安全和功能正常。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港口工程应具备足够的防洪能力，能够抵御一定规模的水流冲击。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https://d.book118.com/577016013160006024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2024-08-29T04:23:01.252</cp:lastPrinted>
  <dcterms:created xsi:type="dcterms:W3CDTF">2024-08-28T20:23:01Z</dcterms:created>
  <dcterms:modified xsi:type="dcterms:W3CDTF">2024-08-28T20:23:03Z</dcterms:modified>
</cp:coreProperties>
</file>