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58A90-6BF0-44BA-B089-E20D3B88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35312-8344-470F-88FF-BCC910EF4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DAED7-7DEC-4CF3-A8F8-83240B89B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521B9-CDB6-4A9E-82B8-FAB34A2F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3E717-1A62-466B-8199-156E8A068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C6F7C1-6011-483C-B47D-96F4FB49C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DD0A5-11E7-4B0B-BF60-654B227F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FE2B7-FAA9-4BEA-8200-88681D65C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8C27F-E339-4DC9-A486-903143284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6FB7-A34D-45F9-8F8B-2BA4F1F7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1CB30-468B-453B-BAFE-270DE98A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20045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70.教师教学方式的培训与改进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教师教学方式现状分析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教学方法与技巧的培训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教学手段与技术的培训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教学评价与反馈机制的建立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99" b="1739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500" b="550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通过培训和改进教师的教学方式，提高教学效果和学生的学习成果。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随着教育改革的不断深入，教师需要不断更新教学观念和教学方式，以适应新的教育要求。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培训和改进教学方式是教师专业发展的重要途径，有助于提高教师的教育教学能力和专业素养。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提升学生学习效果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通过改进教学方式，教师可以更好地激发学生的学习兴趣和积极性，提高学生的学习效果。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增强教师教学能力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培训和改进教学方式可以帮助教师掌握更多的教学技能和方法，提高教师的教学能力和水平。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推动学校教学改革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学校通过培训和改进教师的教学方式，可以推动学校整体教学水平的提高，促进学校的教学改革和发展。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培训和改进的重要性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教师教学方式现状分析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04" b="2120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86" b="1988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传统教学方式往往过于注重知识的灌输，而忽视了学生的主体地位和个体差异，导致学生缺乏主动学习和思考的能力；此外，传统教学方式缺乏足够的互动和实践环节，不利于培养学生的创新能力和实践能力。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传统教学方式注重知识的系统性和连贯性，有利于学生对知识体系的整体把握；同时，以教师为中心的讲解方式能够充分发挥教师的主导作用，保证教学进度和教学质量。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传统教学方式的优缺点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现代教学方式的探索与实践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探究式教学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通过引导学生自主探究、发现问题、解决问题的方式，培养学生的创新能力和实践能力。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合作式教学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通过小组合作、角色扮演、案例分析等方式，促进学生之间的交流和合作，提高学生的团队协作能力和沟通能力。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翻转课堂教学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学生在课前通过视频、课件等资源进行自主学习，课堂上则通过讨论、答疑等方式深化对知识的理解和应用。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教学方式直接影响学生的学习效果。传统的教学方式往往导致学生被动接受知识，缺乏主动思考和实践能力，而现代教学方式则更加注重学生的主体地位和个体差异，有利于培养学生的创新能力和实践能力。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不同的教学方式适用于不同的教学内容和学生群体。例如，对于理论性较强的内容，传统的教学方式可能更为适用；而对于实践性较强的内容，现代教学方式则更能发挥学生的主动性和创造性。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教师应该根据教学内容和学生特点灵活选择教学方式，以达到最佳的教学效果。同时，学校和社会也应该为教师提供多样化的培训和支持，帮助他们掌握更多的教学技能和方法。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教学方式与学生学习效果的关系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培训教师掌握现代教育理念，了解教育发展的趋势和方向。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现代教育理念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708" r="3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学习多种教学方法和策略，如情境教学、合作学习、探究式学习等，提高教学效果。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培训教师熟练掌握现代教育技术，如多媒体教学、网络教学等，提升教学效率和趣味性。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培训内容的确定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通过培训，使教师掌握更多的教学方法和策略，提高教学效果和学生学习成绩。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提升教师教学能力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培训过程中，激发教师的自我发展意识，提升教师的专业素养和综合能力。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通过培训，引导教师积极参与教育教学改革，促进学校教育教学质量的提升。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培训目标的设定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采用多样化的培训方式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结合教师的实际需求和兴趣，采用讲座、研讨、观摩、实践等多种培训方式。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加强培训过程的管理与监督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对培训过程进行严格的管理和监督，确保培训计划的顺利实施和培训目标的实现。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根据培训目标和内容，制定具体的培训计划，包括培训时间、地点、方式等。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教学方法与技巧的培训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启发式教学的特点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注重学生的主体性，强调学生的思考和探索过程。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启发式教学的定义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通过引导学生主动思考、发现问题并寻求解决方案的教学方法。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启发式教学的实施步骤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提出问题、引导学生思考、组织讨论、总结归纳。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启发式教学方法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https://d.book118.com/577020045061006052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2024-09-25T20:32:54.972</cp:lastPrinted>
  <dcterms:created xsi:type="dcterms:W3CDTF">2024-09-25T12:32:54Z</dcterms:created>
  <dcterms:modified xsi:type="dcterms:W3CDTF">2024-09-25T12:32:57Z</dcterms:modified>
</cp:coreProperties>
</file>