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D568B-A705-490F-BD7D-E8E58DE9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52B15-C25A-4238-9007-0E6BE43E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E2C17-41CE-4C52-AADE-3A8CDD80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33952-6293-4182-AFB1-F68B488ED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BEC27-C36C-4B92-B974-BA95E9473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03A90-1AA6-48B1-BC7E-6C8C4F64B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E3D47-E3CC-4309-9F49-DFB36DB9C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A4AF2-6307-46DB-8CCD-327D9B25E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0A2A7-4134-42E1-BF37-72B73766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50E6D-25A4-48E7-AA75-2C608D07A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9AF35-96EA-4F9E-9CB1-4308AF88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22013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种植牙护理配台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种植牙护理配台流程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种植牙护理配台技巧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种植牙护理配台案例分享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90" r="303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种植牙是一种通过手术将人工材料制成的牙根植入牙槽骨内，以模拟天然牙齿的结构和功能的一种牙齿修复方式。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种植牙技术自20世纪50年代发展至今，经过不断改进和完善，已成为一种可靠的牙齿修复方法。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种植牙具有与天然牙齿相似的外观和功能，能够恢复患者的咀嚼能力和口腔美观度，且不损害邻近牙齿。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种植牙适用于各种原因导致的牙齿缺失，如龋齿、牙周病、外伤等，尤其适用于无法通过传统义齿修复的患者。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种植牙的优点与适用人群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种植牙的手术过程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进行全面的口腔检查和评估，制定手术计划，向患者说明手术过程和注意事项。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在局部麻醉下进行牙槽骨钻孔、植入种植体、缝合伤口等步骤。根据具体情况，手术过程可能有所差异。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定期回诊复查，进行必要的维护和清洁，确保种植牙长期稳定和健康。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使用软毛牙刷和含氟牙膏，每天刷牙两次，每次至少两分钟，特别注意清洁种植牙周围的牙龈组织。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饭后及时漱口，以清除食物残渣和细菌，保持口腔清洁。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定期使用牙线清洁种植牙与邻牙之间的缝隙，避免食物残渣和细菌滋生。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日常口腔卫生维护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1" r="1140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每半年进行一次口腔检查，以便及时发现并处理口腔问题。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定期到口腔医院或诊所进行专业护理，包括牙周清洁、抛光和涂氟等，以保持种植牙的长期稳定。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定期口腔检查与专业护理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牙龈炎是种植牙周围牙龈组织的炎症，可通过定期牙周清洁和专业护理预防。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种植牙周围组织的感染是常见的并发症，可通过日常口腔卫生维护和定期口腔检查预防。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种植体松动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种植体松动是严重的并发症，可能需要进行重新植入或修复手术。预防措施包括避免过度咬合和外伤，以及定期口腔检查和专业护理。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814" r="981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种植牙的并发症与预防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种植牙护理配台流程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详细了解患者的口腔健康状况、病史和用药情况，以便为患者制定合适的种植牙方案。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根据医生的治疗计划，制定相应的护理计划，包括术前口腔清洁、手术器械准备等。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根据手术需要，准备相应的手术器械和材料，确保手术顺利进行。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准备手术器械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帮助医生为患者进行口腔消毒，确保手术环境无菌。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根据医生的要求，准确、迅速地传递手术器械和材料，协助医生完成手术。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传递手术器械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425" r="84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在手术过程中，密切监测患者的生命体征和反应，及时向医生报告异常情况。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https://d.book118.com/577022013056006053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2024-09-27T04:48:16.468</cp:lastPrinted>
  <dcterms:created xsi:type="dcterms:W3CDTF">2024-09-26T20:48:16Z</dcterms:created>
  <dcterms:modified xsi:type="dcterms:W3CDTF">2024-09-26T20:48:18Z</dcterms:modified>
</cp:coreProperties>
</file>