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42EA158-9A8C-464E-9050-19E439D24E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657A764-DEEF-4FC8-8034-50AF5EDCEA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9BE0649-DDB3-4DF5-91DF-AEDCCECB6D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1CCD10B-E154-4C1F-A38D-A7DC135DD0A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9160701-762B-43B5-A699-DDBDC5D06B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0E5CFE0-C038-4BDF-BD84-4AE43A88996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D7321DC-4944-46D0-8F09-98AD024139A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FA6E826-769F-4851-9436-25094B43197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CFCDEA3-69E8-4DEE-A113-D344555D2D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6064388-AB7D-45E9-83F7-686DF12228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79F1DDC-8F67-4F44-B671-DABA7458A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7022042014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机器学习答辩</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项目背景与意义</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数据集与预处理</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算法原理与模型构建</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实验结果与性能分析</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问题挑战与改进方向</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项目背景与意义</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627" b="2627"/>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l="5462" r="5462"/>
          <a:stretch>
            <a:fillRect/>
          </a:stretch>
        </p:blipFill>
        <p:spPr>
          <a:xfrm>
            <a:off x="7771734"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机器学习发展现状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机器学习算法不断创新</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随着深度学习、强化学习等领域的快速发展，机器学习算法不断创新，为各个领域提供了强大的技术支持。</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数据驱动决策成为趋势</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越来越多的企业和组织开始利用机器学习技术对海量数据进行分析和挖掘，以数据驱动决策，提高效率和准确性。</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人工智能与机器学习融合</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人工智能技术的不断发展为机器学习提供了更广阔的应用前景，二者相互融合，共同推动着科技进步。</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提高模型性能</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通过改进算法、优化模型结构等方式，提高机器学习模型的性能，为实际应用提供更好的支持。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解决实际问题</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将机器学习技术应用于实际场景中，解决生产、生活中的实际问题，如自然语言处理、图像识别、智能推荐等。</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推动科技进步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机器学习作为人工智能领域的重要分支，其研究成果将推动整个科技领域的进步，为社会发展做出贡献。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研究目的及实际应用价值</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8906" r="28906"/>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国内在机器学习领域的研究发展迅速，已经在多个方面取得了重要成果，如深度学习、自然语言处理等领域的研究处于国际领先地位。</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国外在机器学习领域的研究历史悠久，拥有众多优秀的科研机构和人才，在基础理论、算法创新等方面具有优势。</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未来机器学习将更加注重跨领域融合、可解释性、鲁棒性等方面的研究，同时随着数据量的不断增加和计算能力的提升，机器学习将在更多领域发挥重要作用。</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数据集与预处理</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数据集来源</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公开数据集/实验室采集/企业合作等，具体说明数据集的获取途径和背景。</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数据集特点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介绍数据集的基本信息，如样本数量、特征维度、类别分布等，并阐述其对于机器学习任务的适用性和挑战。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数据集来源及特点介绍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8750" r="18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数据标准化/归一化</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消除不同特征之间的量纲差异，提高模型的收敛速度和精度。</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数据清洗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处理缺失值、异常值、重复值等，保证数据的质量和一致性。</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特征工程</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进行特征提取、特征构造、特征变换等，以增强模型的学习能力和泛化性能。</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数据预处理流程和方法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7512" r="37512"/>
          <a:stretch>
            <a:fillRect/>
          </a:stretch>
        </p:blipFill>
        <p:spPr>
          <a:xfrm>
            <a:off x="740687"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特征选择</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通过过滤式、包装式、嵌入式等方法，选择对模型训练有重要影响的特征，降低特征维度和计算复杂度。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降维处理</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采用主成分分析（PCA）、线性判别分析（LDA）、流形学习等方法，将高维数据映射到低维空间，同时保留数据的主要结构和信息，以便于可视化和模型解释。</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特征选择和降维处理</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算法原理与模型构建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500" r="12500"/>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3403" r="13403"/>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DDEDFF"/>
                  </a:solidFill>
                  <a:latin typeface="Calibri"/>
                  <a:ea typeface="+mn-ea"/>
                  <a:cs typeface="+mn-cs"/>
                </a:defRPr>
              </a:lvl1pPr>
              <a:lvl2pPr marL="457200" algn="l" defTabSz="914400" rtl="0" eaLnBrk="1" latinLnBrk="0" hangingPunct="1">
                <a:defRPr sz="1800" kern="1200">
                  <a:solidFill>
                    <a:srgbClr val="DDEDFF"/>
                  </a:solidFill>
                  <a:latin typeface="Calibri"/>
                  <a:ea typeface="+mn-ea"/>
                  <a:cs typeface="+mn-cs"/>
                </a:defRPr>
              </a:lvl2pPr>
              <a:lvl3pPr marL="914400" algn="l" defTabSz="914400" rtl="0" eaLnBrk="1" latinLnBrk="0" hangingPunct="1">
                <a:defRPr sz="1800" kern="1200">
                  <a:solidFill>
                    <a:srgbClr val="DDEDFF"/>
                  </a:solidFill>
                  <a:latin typeface="Calibri"/>
                  <a:ea typeface="+mn-ea"/>
                  <a:cs typeface="+mn-cs"/>
                </a:defRPr>
              </a:lvl3pPr>
              <a:lvl4pPr marL="1371600" algn="l" defTabSz="914400" rtl="0" eaLnBrk="1" latinLnBrk="0" hangingPunct="1">
                <a:defRPr sz="1800" kern="1200">
                  <a:solidFill>
                    <a:srgbClr val="DDEDFF"/>
                  </a:solidFill>
                  <a:latin typeface="Calibri"/>
                  <a:ea typeface="+mn-ea"/>
                  <a:cs typeface="+mn-cs"/>
                </a:defRPr>
              </a:lvl4pPr>
              <a:lvl5pPr marL="1828800" algn="l" defTabSz="914400" rtl="0" eaLnBrk="1" latinLnBrk="0" hangingPunct="1">
                <a:defRPr sz="1800" kern="1200">
                  <a:solidFill>
                    <a:srgbClr val="DDEDFF"/>
                  </a:solidFill>
                  <a:latin typeface="Calibri"/>
                  <a:ea typeface="+mn-ea"/>
                  <a:cs typeface="+mn-cs"/>
                </a:defRPr>
              </a:lvl5pPr>
              <a:lvl6pPr marL="2286000" algn="l" defTabSz="914400" rtl="0" eaLnBrk="1" latinLnBrk="0" hangingPunct="1">
                <a:defRPr sz="1800" kern="1200">
                  <a:solidFill>
                    <a:srgbClr val="DDEDFF"/>
                  </a:solidFill>
                  <a:latin typeface="Calibri"/>
                  <a:ea typeface="+mn-ea"/>
                  <a:cs typeface="+mn-cs"/>
                </a:defRPr>
              </a:lvl6pPr>
              <a:lvl7pPr marL="2743200" algn="l" defTabSz="914400" rtl="0" eaLnBrk="1" latinLnBrk="0" hangingPunct="1">
                <a:defRPr sz="1800" kern="1200">
                  <a:solidFill>
                    <a:srgbClr val="DDEDFF"/>
                  </a:solidFill>
                  <a:latin typeface="Calibri"/>
                  <a:ea typeface="+mn-ea"/>
                  <a:cs typeface="+mn-cs"/>
                </a:defRPr>
              </a:lvl7pPr>
              <a:lvl8pPr marL="3200400" algn="l" defTabSz="914400" rtl="0" eaLnBrk="1" latinLnBrk="0" hangingPunct="1">
                <a:defRPr sz="1800" kern="1200">
                  <a:solidFill>
                    <a:srgbClr val="DDEDFF"/>
                  </a:solidFill>
                  <a:latin typeface="Calibri"/>
                  <a:ea typeface="+mn-ea"/>
                  <a:cs typeface="+mn-cs"/>
                </a:defRPr>
              </a:lvl8pPr>
              <a:lvl9pPr marL="3657600" algn="l" defTabSz="914400" rtl="0" eaLnBrk="1" latinLnBrk="0" hangingPunct="1">
                <a:defRPr sz="1800" kern="1200">
                  <a:solidFill>
                    <a:srgbClr val="DDEDFF"/>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监督学习</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无监督学习</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强化学习</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深度学习</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机器学习算法原理简述</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通过已有标签数据训练模型，使其能够对新数据进行预测或分类。</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让模型在与环境交互的过程中学习，以达到最优决策。</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在没有标签数据的情况下，通过模型自我学习发现数据中的结构和关联。</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利用神经网络模型处理大规模数据，实现复杂函数的逼近。</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8324" r="8324"/>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包括数据清洗、特征选择、特征变换等，以提高模型性能和稳定性。</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数据预处理</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根据问题类型和数据特征选择合适的机器学习算法和模型。</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模型选择</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通过网格搜索、随机搜索或贝叶斯优化等方法确定模型超参数。</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参数设置</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利用训练数据集对模型进行训练，调整模型参数以拟合数据。</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模型训练</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模型构建过程及参数设置</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https://d.book118.com/577022042014006042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2024-09-15T05:20:03.367</cp:lastPrinted>
  <dcterms:created xsi:type="dcterms:W3CDTF">2024-09-14T21:20:03Z</dcterms:created>
  <dcterms:modified xsi:type="dcterms:W3CDTF">2024-09-14T21:20:05Z</dcterms:modified>
</cp:coreProperties>
</file>